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77724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1" name="Shape 23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/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pPr/>
            <a:r>
              <a:t>Title Text</a:t>
            </a:r>
          </a:p>
        </p:txBody>
      </p:sp>
      <p:sp>
        <p:nvSpPr>
          <p:cNvPr id="95" name="Picture Placeholder 2"/>
          <p:cNvSpPr/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96" name="Body Level One…"/>
          <p:cNvSpPr txBox="1"/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Text"/>
          <p:cNvSpPr txBox="1"/>
          <p:nvPr>
            <p:ph type="title"/>
          </p:nvPr>
        </p:nvSpPr>
        <p:spPr>
          <a:xfrm>
            <a:off x="5562124" y="535517"/>
            <a:ext cx="1675925" cy="852403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4" name="Body Level One…"/>
          <p:cNvSpPr txBox="1"/>
          <p:nvPr>
            <p:ph type="body" idx="1"/>
          </p:nvPr>
        </p:nvSpPr>
        <p:spPr>
          <a:xfrm>
            <a:off x="534352" y="535517"/>
            <a:ext cx="4930618" cy="852403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Text"/>
          <p:cNvSpPr txBox="1"/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pPr/>
            <a:r>
              <a:t>Title Text</a:t>
            </a:r>
          </a:p>
        </p:txBody>
      </p:sp>
      <p:sp>
        <p:nvSpPr>
          <p:cNvPr id="123" name="Body Level One…"/>
          <p:cNvSpPr txBox="1"/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icture Placeholder 6"/>
          <p:cNvSpPr/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32" name="Picture Placeholder 6"/>
          <p:cNvSpPr/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33" name="Body Level One…"/>
          <p:cNvSpPr txBox="1"/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Text Placeholder 9"/>
          <p:cNvSpPr/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</a:p>
        </p:txBody>
      </p:sp>
      <p:sp>
        <p:nvSpPr>
          <p:cNvPr id="135" name="Text Placeholder 9"/>
          <p:cNvSpPr/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</a:p>
        </p:txBody>
      </p:sp>
      <p:sp>
        <p:nvSpPr>
          <p:cNvPr id="136" name="Slide Number"/>
          <p:cNvSpPr txBox="1"/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/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pPr/>
            <a:r>
              <a:t>Title Text</a:t>
            </a:r>
          </a:p>
        </p:txBody>
      </p:sp>
      <p:sp>
        <p:nvSpPr>
          <p:cNvPr id="153" name="Body Level One…"/>
          <p:cNvSpPr txBox="1"/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62" name="Body Level One…"/>
          <p:cNvSpPr txBox="1"/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Text"/>
          <p:cNvSpPr txBox="1"/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71" name="Body Level One…"/>
          <p:cNvSpPr txBox="1"/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000"/>
            </a:lvl1pPr>
            <a:lvl2pPr marL="0" indent="388620">
              <a:buSzTx/>
              <a:buFontTx/>
              <a:buNone/>
              <a:defRPr b="1" sz="2000"/>
            </a:lvl2pPr>
            <a:lvl3pPr marL="0" indent="777240">
              <a:buSzTx/>
              <a:buFontTx/>
              <a:buNone/>
              <a:defRPr b="1" sz="2000"/>
            </a:lvl3pPr>
            <a:lvl4pPr marL="0" indent="1165860">
              <a:buSzTx/>
              <a:buFontTx/>
              <a:buNone/>
              <a:defRPr b="1" sz="2000"/>
            </a:lvl4pPr>
            <a:lvl5pPr marL="0" indent="1554480">
              <a:buSzTx/>
              <a:buFontTx/>
              <a:buNone/>
              <a:defRPr b="1"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Text Placeholder 4"/>
          <p:cNvSpPr/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000"/>
            </a:pPr>
          </a:p>
        </p:txBody>
      </p:sp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6"/>
          <p:cNvSpPr/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21" name="Picture Placeholder 6"/>
          <p:cNvSpPr/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Text Placeholder 9"/>
          <p:cNvSpPr/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</a:p>
        </p:txBody>
      </p:sp>
      <p:sp>
        <p:nvSpPr>
          <p:cNvPr id="24" name="Text Placeholder 9"/>
          <p:cNvSpPr/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itle Text"/>
          <p:cNvSpPr txBox="1"/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pPr/>
            <a:r>
              <a:t>Title Text</a:t>
            </a:r>
          </a:p>
        </p:txBody>
      </p:sp>
      <p:sp>
        <p:nvSpPr>
          <p:cNvPr id="196" name="Body Level One…"/>
          <p:cNvSpPr txBox="1"/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3"/>
          <p:cNvSpPr/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</a:p>
        </p:txBody>
      </p:sp>
      <p:sp>
        <p:nvSpPr>
          <p:cNvPr id="1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itle Text"/>
          <p:cNvSpPr txBox="1"/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pPr/>
            <a:r>
              <a:t>Title Text</a:t>
            </a:r>
          </a:p>
        </p:txBody>
      </p:sp>
      <p:sp>
        <p:nvSpPr>
          <p:cNvPr id="206" name="Picture Placeholder 2"/>
          <p:cNvSpPr/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207" name="Body Level One…"/>
          <p:cNvSpPr txBox="1"/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6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lide Number"/>
          <p:cNvSpPr txBox="1"/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/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pPr/>
            <a:r>
              <a:t>Title Text</a:t>
            </a:r>
          </a:p>
        </p:txBody>
      </p:sp>
      <p:sp>
        <p:nvSpPr>
          <p:cNvPr id="42" name="Body Level One…"/>
          <p:cNvSpPr txBox="1"/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1" name="Body Level One…"/>
          <p:cNvSpPr txBox="1"/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/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0" name="Body Level One…"/>
          <p:cNvSpPr txBox="1"/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000"/>
            </a:lvl1pPr>
            <a:lvl2pPr marL="0" indent="388620">
              <a:buSzTx/>
              <a:buFontTx/>
              <a:buNone/>
              <a:defRPr b="1" sz="2000"/>
            </a:lvl2pPr>
            <a:lvl3pPr marL="0" indent="777240">
              <a:buSzTx/>
              <a:buFontTx/>
              <a:buNone/>
              <a:defRPr b="1" sz="2000"/>
            </a:lvl3pPr>
            <a:lvl4pPr marL="0" indent="1165860">
              <a:buSzTx/>
              <a:buFontTx/>
              <a:buNone/>
              <a:defRPr b="1" sz="2000"/>
            </a:lvl4pPr>
            <a:lvl5pPr marL="0" indent="1554480">
              <a:buSzTx/>
              <a:buFontTx/>
              <a:buNone/>
              <a:defRPr b="1"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Text Placeholder 4"/>
          <p:cNvSpPr/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000"/>
            </a:pP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/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pPr/>
            <a:r>
              <a:t>Title Text</a:t>
            </a:r>
          </a:p>
        </p:txBody>
      </p:sp>
      <p:sp>
        <p:nvSpPr>
          <p:cNvPr id="85" name="Body Level One…"/>
          <p:cNvSpPr txBox="1"/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Text Placeholder 3"/>
          <p:cNvSpPr/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534352" y="535519"/>
            <a:ext cx="6703696" cy="1944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534352" y="2677584"/>
            <a:ext cx="6703696" cy="6381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7005171" y="9462137"/>
            <a:ext cx="232878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transition xmlns:p14="http://schemas.microsoft.com/office/powerpoint/2010/main" spd="med" advClick="1"/>
  <p:txStyles>
    <p:titleStyle>
      <a:lvl1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7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94310" marR="0" indent="-19431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12076" marR="0" indent="-223456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40130" marR="0" indent="-26289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4638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85242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24104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629661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01828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4069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hyperlink" Target="https://www.savvynewcanadians.com/starter-home-vs-permanent-home/" TargetMode="External"/><Relationship Id="rId5" Type="http://schemas.openxmlformats.org/officeDocument/2006/relationships/hyperlink" Target="https://marketing.zoocasa.com/zoocasa-housing-trends-report-2017.pdf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CA-Front A.jpg" descr="CA-Front 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CA-Back A.jpg" descr="CA-Back 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Text Placeholder 16"/>
          <p:cNvSpPr txBox="1"/>
          <p:nvPr>
            <p:ph type="body" sz="quarter" idx="1"/>
          </p:nvPr>
        </p:nvSpPr>
        <p:spPr>
          <a:xfrm>
            <a:off x="5731310" y="8558009"/>
            <a:ext cx="1594717" cy="99327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60000"/>
              </a:lnSpc>
              <a:spcBef>
                <a:spcPts val="0"/>
              </a:spcBef>
              <a:defRPr>
                <a:solidFill>
                  <a:srgbClr val="4A5159"/>
                </a:solidFill>
              </a:defRPr>
            </a:pPr>
            <a:r>
              <a:t>Name</a:t>
            </a:r>
          </a:p>
          <a:p>
            <a:pPr>
              <a:lnSpc>
                <a:spcPct val="160000"/>
              </a:lnSpc>
              <a:spcBef>
                <a:spcPts val="0"/>
              </a:spcBef>
              <a:defRPr>
                <a:solidFill>
                  <a:srgbClr val="4A5159"/>
                </a:solidFill>
              </a:defRPr>
            </a:pPr>
            <a:r>
              <a:t>Company</a:t>
            </a:r>
          </a:p>
          <a:p>
            <a:pPr>
              <a:lnSpc>
                <a:spcPct val="160000"/>
              </a:lnSpc>
              <a:spcBef>
                <a:spcPts val="0"/>
              </a:spcBef>
              <a:defRPr>
                <a:solidFill>
                  <a:srgbClr val="4A5159"/>
                </a:solidFill>
              </a:defRPr>
            </a:pPr>
            <a:r>
              <a:t>Phone</a:t>
            </a:r>
          </a:p>
          <a:p>
            <a:pPr>
              <a:lnSpc>
                <a:spcPct val="160000"/>
              </a:lnSpc>
              <a:spcBef>
                <a:spcPts val="0"/>
              </a:spcBef>
              <a:defRPr>
                <a:solidFill>
                  <a:srgbClr val="4A5159"/>
                </a:solidFill>
              </a:defRPr>
            </a:pPr>
            <a:r>
              <a:t>Email</a:t>
            </a:r>
          </a:p>
        </p:txBody>
      </p:sp>
      <p:pic>
        <p:nvPicPr>
          <p:cNvPr id="237" name="Picture Placeholder 6" descr="Picture Placeholder 6"/>
          <p:cNvPicPr>
            <a:picLocks noChangeAspect="1"/>
          </p:cNvPicPr>
          <p:nvPr/>
        </p:nvPicPr>
        <p:blipFill>
          <a:blip r:embed="rId3">
            <a:extLst/>
          </a:blip>
          <a:srcRect l="16360" t="14113" r="16359" b="18597"/>
          <a:stretch>
            <a:fillRect/>
          </a:stretch>
        </p:blipFill>
        <p:spPr>
          <a:xfrm>
            <a:off x="4463467" y="8482034"/>
            <a:ext cx="1145096" cy="1145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20595" fill="norm" stroke="1" extrusionOk="0">
                <a:moveTo>
                  <a:pt x="9839" y="0"/>
                </a:moveTo>
                <a:cubicBezTo>
                  <a:pt x="7320" y="0"/>
                  <a:pt x="4804" y="1008"/>
                  <a:pt x="2882" y="3019"/>
                </a:cubicBezTo>
                <a:cubicBezTo>
                  <a:pt x="-961" y="7041"/>
                  <a:pt x="-961" y="13556"/>
                  <a:pt x="2882" y="17578"/>
                </a:cubicBezTo>
                <a:cubicBezTo>
                  <a:pt x="6726" y="21600"/>
                  <a:pt x="12952" y="21600"/>
                  <a:pt x="16796" y="17578"/>
                </a:cubicBezTo>
                <a:cubicBezTo>
                  <a:pt x="20639" y="13556"/>
                  <a:pt x="20639" y="7041"/>
                  <a:pt x="16796" y="3019"/>
                </a:cubicBezTo>
                <a:cubicBezTo>
                  <a:pt x="14874" y="1008"/>
                  <a:pt x="12358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38" name="Rectangle">
            <a:hlinkClick r:id="rId4" invalidUrl="" action="" tgtFrame="" tooltip="" history="1" highlightClick="0" endSnd="0"/>
          </p:cNvPr>
          <p:cNvSpPr/>
          <p:nvPr/>
        </p:nvSpPr>
        <p:spPr>
          <a:xfrm>
            <a:off x="4861935" y="8099864"/>
            <a:ext cx="886031" cy="83141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39" name="Rectangle">
            <a:hlinkClick r:id="rId5" invalidUrl="" action="" tgtFrame="" tooltip="" history="1" highlightClick="0" endSnd="0"/>
          </p:cNvPr>
          <p:cNvSpPr/>
          <p:nvPr/>
        </p:nvSpPr>
        <p:spPr>
          <a:xfrm>
            <a:off x="5799337" y="8099864"/>
            <a:ext cx="1659747" cy="83141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