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68" d="100"/>
          <a:sy n="68" d="100"/>
        </p:scale>
        <p:origin x="26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5562124" y="535517"/>
            <a:ext cx="1675925" cy="852403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idx="1"/>
          </p:nvPr>
        </p:nvSpPr>
        <p:spPr>
          <a:xfrm>
            <a:off x="534352" y="535517"/>
            <a:ext cx="4930618" cy="852403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2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1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Text"/>
          <p:cNvSpPr txBox="1">
            <a:spLocks noGrp="1"/>
          </p:cNvSpPr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 b="1"/>
            </a:lvl1pPr>
            <a:lvl2pPr marL="0" indent="388620">
              <a:buSzTx/>
              <a:buFontTx/>
              <a:buNone/>
              <a:defRPr sz="2000" b="1"/>
            </a:lvl2pPr>
            <a:lvl3pPr marL="0" indent="777240">
              <a:buSzTx/>
              <a:buFontTx/>
              <a:buNone/>
              <a:defRPr sz="2000" b="1"/>
            </a:lvl3pPr>
            <a:lvl4pPr marL="0" indent="1165860">
              <a:buSzTx/>
              <a:buFontTx/>
              <a:buNone/>
              <a:defRPr sz="2000" b="1"/>
            </a:lvl4pPr>
            <a:lvl5pPr marL="0" indent="1554480">
              <a:buSzTx/>
              <a:buFontTx/>
              <a:buNone/>
              <a:defRPr sz="20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000" b="1"/>
            </a:pPr>
            <a:endParaRPr/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1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  <a:endParaRPr/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206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4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 b="1"/>
            </a:lvl1pPr>
            <a:lvl2pPr marL="0" indent="388620">
              <a:buSzTx/>
              <a:buFontTx/>
              <a:buNone/>
              <a:defRPr sz="2000" b="1"/>
            </a:lvl2pPr>
            <a:lvl3pPr marL="0" indent="777240">
              <a:buSzTx/>
              <a:buFontTx/>
              <a:buNone/>
              <a:defRPr sz="2000" b="1"/>
            </a:lvl3pPr>
            <a:lvl4pPr marL="0" indent="1165860">
              <a:buSzTx/>
              <a:buFontTx/>
              <a:buNone/>
              <a:defRPr sz="2000" b="1"/>
            </a:lvl4pPr>
            <a:lvl5pPr marL="0" indent="1554480">
              <a:buSzTx/>
              <a:buFontTx/>
              <a:buNone/>
              <a:defRPr sz="20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000" b="1"/>
            </a:pPr>
            <a:endParaRPr/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  <a:endParaRPr/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534352" y="535519"/>
            <a:ext cx="6703696" cy="1944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534352" y="2677584"/>
            <a:ext cx="6703696" cy="638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05171" y="9462137"/>
            <a:ext cx="232878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/>
  <p:txStyles>
    <p:titleStyle>
      <a:lvl1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94310" marR="0" indent="-19431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12076" marR="0" indent="-223456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40130" marR="0" indent="-26289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4638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85242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24104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629661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01828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4069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etprepared.gc.ca/cnt/kts/bsc-kt-en.aspx" TargetMode="External"/><Relationship Id="rId5" Type="http://schemas.openxmlformats.org/officeDocument/2006/relationships/hyperlink" Target="https://www.ready.gov/kit" TargetMode="External"/><Relationship Id="rId4" Type="http://schemas.openxmlformats.org/officeDocument/2006/relationships/hyperlink" Target="https://www.redcross.org/get-help/how-to-prepare-for-emergencies/survival-kit-supplie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CheckList.jpg" descr="CheckList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Text Placeholder 16"/>
          <p:cNvSpPr txBox="1">
            <a:spLocks noGrp="1"/>
          </p:cNvSpPr>
          <p:nvPr>
            <p:ph type="body" sz="quarter" idx="1"/>
          </p:nvPr>
        </p:nvSpPr>
        <p:spPr>
          <a:xfrm>
            <a:off x="4394200" y="8647394"/>
            <a:ext cx="2066472" cy="87601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spcBef>
                <a:spcPts val="0"/>
              </a:spcBef>
            </a:pPr>
            <a:r>
              <a:rPr dirty="0"/>
              <a:t>Name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dirty="0"/>
              <a:t>Company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dirty="0"/>
              <a:t>Phone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dirty="0"/>
              <a:t>Email</a:t>
            </a:r>
          </a:p>
        </p:txBody>
      </p:sp>
      <p:pic>
        <p:nvPicPr>
          <p:cNvPr id="235" name="Picture Placeholder 6" descr="Picture Placeholder 6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6565464" y="8666231"/>
            <a:ext cx="876014" cy="87601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Rectangle">
            <a:hlinkClick r:id="rId4"/>
          </p:cNvPr>
          <p:cNvSpPr/>
          <p:nvPr/>
        </p:nvSpPr>
        <p:spPr>
          <a:xfrm>
            <a:off x="964080" y="9749214"/>
            <a:ext cx="1001159" cy="113608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7" name="Rectangle">
            <a:hlinkClick r:id="rId5"/>
          </p:cNvPr>
          <p:cNvSpPr/>
          <p:nvPr/>
        </p:nvSpPr>
        <p:spPr>
          <a:xfrm>
            <a:off x="2059550" y="9749214"/>
            <a:ext cx="1580793" cy="113608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8" name="Rectangle">
            <a:hlinkClick r:id="rId6"/>
          </p:cNvPr>
          <p:cNvSpPr/>
          <p:nvPr/>
        </p:nvSpPr>
        <p:spPr>
          <a:xfrm>
            <a:off x="3734653" y="9749214"/>
            <a:ext cx="1107638" cy="113608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Nicholas Miller</cp:lastModifiedBy>
  <cp:revision>1</cp:revision>
  <dcterms:modified xsi:type="dcterms:W3CDTF">2020-03-25T00:06:11Z</dcterms:modified>
</cp:coreProperties>
</file>