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7772400" cy="10058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0"/>
  </p:normalViewPr>
  <p:slideViewPr>
    <p:cSldViewPr snapToGrid="0" snapToObjects="1">
      <p:cViewPr>
        <p:scale>
          <a:sx n="119" d="100"/>
          <a:sy n="119" d="100"/>
        </p:scale>
        <p:origin x="1416" y="-2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82930" y="1646133"/>
            <a:ext cx="6606541" cy="3501814"/>
          </a:xfrm>
          <a:prstGeom prst="rect">
            <a:avLst/>
          </a:prstGeom>
        </p:spPr>
        <p:txBody>
          <a:bodyPr anchor="b"/>
          <a:lstStyle>
            <a:lvl1pPr algn="ctr">
              <a:defRPr sz="51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71550" y="5282989"/>
            <a:ext cx="5829300" cy="2428452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000"/>
            </a:lvl1pPr>
            <a:lvl2pPr marL="0" indent="388620" algn="ctr">
              <a:buSzTx/>
              <a:buFontTx/>
              <a:buNone/>
              <a:defRPr sz="2000"/>
            </a:lvl2pPr>
            <a:lvl3pPr marL="0" indent="777240" algn="ctr">
              <a:buSzTx/>
              <a:buFontTx/>
              <a:buNone/>
              <a:defRPr sz="2000"/>
            </a:lvl3pPr>
            <a:lvl4pPr marL="0" indent="1165860" algn="ctr">
              <a:buSzTx/>
              <a:buFontTx/>
              <a:buNone/>
              <a:defRPr sz="2000"/>
            </a:lvl4pPr>
            <a:lvl5pPr marL="0" indent="1554480" algn="ctr">
              <a:buSzTx/>
              <a:buFont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Text"/>
          <p:cNvSpPr txBox="1">
            <a:spLocks noGrp="1"/>
          </p:cNvSpPr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r>
              <a:t>Title Text</a:t>
            </a:r>
          </a:p>
        </p:txBody>
      </p:sp>
      <p:sp>
        <p:nvSpPr>
          <p:cNvPr id="95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300"/>
            </a:lvl1pPr>
            <a:lvl2pPr marL="0" indent="388620">
              <a:buSzTx/>
              <a:buFontTx/>
              <a:buNone/>
              <a:defRPr sz="1300"/>
            </a:lvl2pPr>
            <a:lvl3pPr marL="0" indent="777240">
              <a:buSzTx/>
              <a:buFontTx/>
              <a:buNone/>
              <a:defRPr sz="1300"/>
            </a:lvl3pPr>
            <a:lvl4pPr marL="0" indent="1165860">
              <a:buSzTx/>
              <a:buFontTx/>
              <a:buNone/>
              <a:defRPr sz="1300"/>
            </a:lvl4pPr>
            <a:lvl5pPr marL="0" indent="1554480">
              <a:buSzTx/>
              <a:buFontTx/>
              <a:buNone/>
              <a:defRPr sz="13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5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5562124" y="535517"/>
            <a:ext cx="1675925" cy="852403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idx="1"/>
          </p:nvPr>
        </p:nvSpPr>
        <p:spPr>
          <a:xfrm>
            <a:off x="534352" y="535517"/>
            <a:ext cx="4930618" cy="852403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tle Text"/>
          <p:cNvSpPr txBox="1">
            <a:spLocks noGrp="1"/>
          </p:cNvSpPr>
          <p:nvPr>
            <p:ph type="title"/>
          </p:nvPr>
        </p:nvSpPr>
        <p:spPr>
          <a:xfrm>
            <a:off x="582930" y="1646133"/>
            <a:ext cx="6606541" cy="3501814"/>
          </a:xfrm>
          <a:prstGeom prst="rect">
            <a:avLst/>
          </a:prstGeom>
        </p:spPr>
        <p:txBody>
          <a:bodyPr anchor="b"/>
          <a:lstStyle>
            <a:lvl1pPr algn="ctr">
              <a:defRPr sz="5100"/>
            </a:lvl1pPr>
          </a:lstStyle>
          <a:p>
            <a:r>
              <a:t>Title Text</a:t>
            </a:r>
          </a:p>
        </p:txBody>
      </p:sp>
      <p:sp>
        <p:nvSpPr>
          <p:cNvPr id="1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71550" y="5282989"/>
            <a:ext cx="5829300" cy="2428452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000"/>
            </a:lvl1pPr>
            <a:lvl2pPr marL="0" indent="388620" algn="ctr">
              <a:buSzTx/>
              <a:buFontTx/>
              <a:buNone/>
              <a:defRPr sz="2000"/>
            </a:lvl2pPr>
            <a:lvl3pPr marL="0" indent="777240" algn="ctr">
              <a:buSzTx/>
              <a:buFontTx/>
              <a:buNone/>
              <a:defRPr sz="2000"/>
            </a:lvl3pPr>
            <a:lvl4pPr marL="0" indent="1165860" algn="ctr">
              <a:buSzTx/>
              <a:buFontTx/>
              <a:buNone/>
              <a:defRPr sz="2000"/>
            </a:lvl4pPr>
            <a:lvl5pPr marL="0" indent="1554480" algn="ctr">
              <a:buSzTx/>
              <a:buFont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73235" y="8749861"/>
            <a:ext cx="1371330" cy="91440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2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5076497" y="8891751"/>
            <a:ext cx="2217684" cy="77251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034400" y="8891698"/>
            <a:ext cx="2474914" cy="252304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1pPr>
            <a:lvl2pPr marL="485775" indent="-9715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2pPr>
            <a:lvl3pPr marL="939164" indent="-16192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3pPr>
            <a:lvl4pPr marL="1295400" indent="-129540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4pPr>
            <a:lvl5pPr marL="1684019" indent="-129539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4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2034399" y="9136118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pPr>
            <a:endParaRPr/>
          </a:p>
        </p:txBody>
      </p:sp>
      <p:sp>
        <p:nvSpPr>
          <p:cNvPr id="13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2034399" y="9411959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pPr>
            <a:endParaRPr/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756660" y="9054888"/>
            <a:ext cx="1813561" cy="53551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530304" y="2507618"/>
            <a:ext cx="6703696" cy="4184015"/>
          </a:xfrm>
          <a:prstGeom prst="rect">
            <a:avLst/>
          </a:prstGeom>
        </p:spPr>
        <p:txBody>
          <a:bodyPr anchor="b"/>
          <a:lstStyle>
            <a:lvl1pPr>
              <a:defRPr sz="5100"/>
            </a:lvl1pPr>
          </a:lstStyle>
          <a:p>
            <a:r>
              <a:t>Title Text</a:t>
            </a:r>
          </a:p>
        </p:txBody>
      </p:sp>
      <p:sp>
        <p:nvSpPr>
          <p:cNvPr id="15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0304" y="6731214"/>
            <a:ext cx="6703696" cy="220027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 marL="0" indent="388620">
              <a:buSzTx/>
              <a:buFontTx/>
              <a:buNone/>
              <a:defRPr sz="2000"/>
            </a:lvl2pPr>
            <a:lvl3pPr marL="0" indent="777240">
              <a:buSzTx/>
              <a:buFontTx/>
              <a:buNone/>
              <a:defRPr sz="2000"/>
            </a:lvl3pPr>
            <a:lvl4pPr marL="0" indent="1165860">
              <a:buSzTx/>
              <a:buFontTx/>
              <a:buNone/>
              <a:defRPr sz="2000"/>
            </a:lvl4pPr>
            <a:lvl5pPr marL="0" indent="1554480">
              <a:buSzTx/>
              <a:buFont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34352" y="2677584"/>
            <a:ext cx="3303272" cy="63819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itle Text"/>
          <p:cNvSpPr txBox="1">
            <a:spLocks noGrp="1"/>
          </p:cNvSpPr>
          <p:nvPr>
            <p:ph type="title"/>
          </p:nvPr>
        </p:nvSpPr>
        <p:spPr>
          <a:xfrm>
            <a:off x="535364" y="535519"/>
            <a:ext cx="6703696" cy="194416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5366" y="2465706"/>
            <a:ext cx="3288089" cy="120840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000" b="1"/>
            </a:lvl1pPr>
            <a:lvl2pPr marL="0" indent="388620">
              <a:buSzTx/>
              <a:buFontTx/>
              <a:buNone/>
              <a:defRPr sz="2000" b="1"/>
            </a:lvl2pPr>
            <a:lvl3pPr marL="0" indent="777240">
              <a:buSzTx/>
              <a:buFontTx/>
              <a:buNone/>
              <a:defRPr sz="2000" b="1"/>
            </a:lvl3pPr>
            <a:lvl4pPr marL="0" indent="1165860">
              <a:buSzTx/>
              <a:buFontTx/>
              <a:buNone/>
              <a:defRPr sz="2000" b="1"/>
            </a:lvl4pPr>
            <a:lvl5pPr marL="0" indent="1554480">
              <a:buSzTx/>
              <a:buFontTx/>
              <a:buNone/>
              <a:defRPr sz="20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2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934778" y="2465706"/>
            <a:ext cx="3304283" cy="1208405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000" b="1"/>
            </a:pPr>
            <a:endParaRPr/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73235" y="8749861"/>
            <a:ext cx="1371330" cy="91440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5076497" y="8891751"/>
            <a:ext cx="2217684" cy="77251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034400" y="8891698"/>
            <a:ext cx="2474914" cy="252304"/>
          </a:xfrm>
          <a:prstGeom prst="rect">
            <a:avLst/>
          </a:prstGeom>
        </p:spPr>
        <p:txBody>
          <a:bodyPr/>
          <a:lstStyle>
            <a:lvl1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1pPr>
            <a:lvl2pPr marL="485775" indent="-9715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2pPr>
            <a:lvl3pPr marL="939164" indent="-161924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3pPr>
            <a:lvl4pPr marL="1295400" indent="-129540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4pPr>
            <a:lvl5pPr marL="1684019" indent="-129539">
              <a:spcBef>
                <a:spcPts val="400"/>
              </a:spcBef>
              <a:buFontTx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2034399" y="9136118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pPr>
            <a:endParaRPr/>
          </a:p>
        </p:txBody>
      </p:sp>
      <p:sp>
        <p:nvSpPr>
          <p:cNvPr id="24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2034399" y="9411959"/>
            <a:ext cx="2474914" cy="252304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SzTx/>
              <a:buFontTx/>
              <a:buNone/>
              <a:defRPr sz="1000">
                <a:solidFill>
                  <a:srgbClr val="FFFFFF"/>
                </a:solidFill>
                <a:latin typeface="Gotham"/>
                <a:ea typeface="Gotham"/>
                <a:cs typeface="Gotham"/>
                <a:sym typeface="Gotham"/>
              </a:defRPr>
            </a:pPr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756660" y="9054888"/>
            <a:ext cx="1813561" cy="53551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itle Text"/>
          <p:cNvSpPr txBox="1">
            <a:spLocks noGrp="1"/>
          </p:cNvSpPr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r>
              <a:t>Title Text</a:t>
            </a:r>
          </a:p>
        </p:txBody>
      </p:sp>
      <p:sp>
        <p:nvSpPr>
          <p:cNvPr id="19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  <a:lvl2pPr marL="616723" indent="-228103">
              <a:defRPr sz="2700"/>
            </a:lvl2pPr>
            <a:lvl3pPr marL="1039558" indent="-262318">
              <a:defRPr sz="2700"/>
            </a:lvl3pPr>
            <a:lvl4pPr marL="1474469" indent="-308610">
              <a:defRPr sz="2700"/>
            </a:lvl4pPr>
            <a:lvl5pPr marL="1863089" indent="-308610">
              <a:defRPr sz="2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300"/>
            </a:pPr>
            <a:endParaRPr/>
          </a:p>
        </p:txBody>
      </p:sp>
      <p:sp>
        <p:nvSpPr>
          <p:cNvPr id="1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r>
              <a:t>Title Text</a:t>
            </a:r>
          </a:p>
        </p:txBody>
      </p:sp>
      <p:sp>
        <p:nvSpPr>
          <p:cNvPr id="206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300"/>
            </a:lvl1pPr>
            <a:lvl2pPr marL="0" indent="388620">
              <a:buSzTx/>
              <a:buFontTx/>
              <a:buNone/>
              <a:defRPr sz="1300"/>
            </a:lvl2pPr>
            <a:lvl3pPr marL="0" indent="777240">
              <a:buSzTx/>
              <a:buFontTx/>
              <a:buNone/>
              <a:defRPr sz="1300"/>
            </a:lvl3pPr>
            <a:lvl4pPr marL="0" indent="1165860">
              <a:buSzTx/>
              <a:buFontTx/>
              <a:buNone/>
              <a:defRPr sz="1300"/>
            </a:lvl4pPr>
            <a:lvl5pPr marL="0" indent="1554480">
              <a:buSzTx/>
              <a:buFontTx/>
              <a:buNone/>
              <a:defRPr sz="13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756660" y="9054888"/>
            <a:ext cx="1813561" cy="53551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530304" y="2507618"/>
            <a:ext cx="6703696" cy="4184015"/>
          </a:xfrm>
          <a:prstGeom prst="rect">
            <a:avLst/>
          </a:prstGeom>
        </p:spPr>
        <p:txBody>
          <a:bodyPr anchor="b"/>
          <a:lstStyle>
            <a:lvl1pPr>
              <a:defRPr sz="5100"/>
            </a:lvl1pPr>
          </a:lstStyle>
          <a:p>
            <a:r>
              <a:t>Title Text</a:t>
            </a:r>
          </a:p>
        </p:txBody>
      </p:sp>
      <p:sp>
        <p:nvSpPr>
          <p:cNvPr id="4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0304" y="6731214"/>
            <a:ext cx="6703696" cy="220027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000"/>
            </a:lvl1pPr>
            <a:lvl2pPr marL="0" indent="388620">
              <a:buSzTx/>
              <a:buFontTx/>
              <a:buNone/>
              <a:defRPr sz="2000"/>
            </a:lvl2pPr>
            <a:lvl3pPr marL="0" indent="777240">
              <a:buSzTx/>
              <a:buFontTx/>
              <a:buNone/>
              <a:defRPr sz="2000"/>
            </a:lvl3pPr>
            <a:lvl4pPr marL="0" indent="1165860">
              <a:buSzTx/>
              <a:buFontTx/>
              <a:buNone/>
              <a:defRPr sz="2000"/>
            </a:lvl4pPr>
            <a:lvl5pPr marL="0" indent="1554480">
              <a:buSzTx/>
              <a:buFont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34352" y="2677584"/>
            <a:ext cx="3303272" cy="63819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Text"/>
          <p:cNvSpPr txBox="1">
            <a:spLocks noGrp="1"/>
          </p:cNvSpPr>
          <p:nvPr>
            <p:ph type="title"/>
          </p:nvPr>
        </p:nvSpPr>
        <p:spPr>
          <a:xfrm>
            <a:off x="535364" y="535519"/>
            <a:ext cx="6703696" cy="194416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35366" y="2465706"/>
            <a:ext cx="3288089" cy="1208405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000" b="1"/>
            </a:lvl1pPr>
            <a:lvl2pPr marL="0" indent="388620">
              <a:buSzTx/>
              <a:buFontTx/>
              <a:buNone/>
              <a:defRPr sz="2000" b="1"/>
            </a:lvl2pPr>
            <a:lvl3pPr marL="0" indent="777240">
              <a:buSzTx/>
              <a:buFontTx/>
              <a:buNone/>
              <a:defRPr sz="2000" b="1"/>
            </a:lvl3pPr>
            <a:lvl4pPr marL="0" indent="1165860">
              <a:buSzTx/>
              <a:buFontTx/>
              <a:buNone/>
              <a:defRPr sz="2000" b="1"/>
            </a:lvl4pPr>
            <a:lvl5pPr marL="0" indent="1554480">
              <a:buSzTx/>
              <a:buFontTx/>
              <a:buNone/>
              <a:defRPr sz="20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934778" y="2465706"/>
            <a:ext cx="3304283" cy="1208405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000" b="1"/>
            </a:pPr>
            <a:endParaRPr/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xfrm>
            <a:off x="535364" y="670559"/>
            <a:ext cx="2506803" cy="2346962"/>
          </a:xfrm>
          <a:prstGeom prst="rect">
            <a:avLst/>
          </a:prstGeom>
        </p:spPr>
        <p:txBody>
          <a:bodyPr anchor="b"/>
          <a:lstStyle>
            <a:lvl1pPr>
              <a:defRPr sz="2700"/>
            </a:lvl1pPr>
          </a:lstStyle>
          <a:p>
            <a:r>
              <a:t>Title Text</a:t>
            </a:r>
          </a:p>
        </p:txBody>
      </p:sp>
      <p:sp>
        <p:nvSpPr>
          <p:cNvPr id="8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304282" y="1448226"/>
            <a:ext cx="3934779" cy="7147984"/>
          </a:xfrm>
          <a:prstGeom prst="rect">
            <a:avLst/>
          </a:prstGeom>
        </p:spPr>
        <p:txBody>
          <a:bodyPr/>
          <a:lstStyle>
            <a:lvl1pPr>
              <a:defRPr sz="2700"/>
            </a:lvl1pPr>
            <a:lvl2pPr marL="616723" indent="-228103">
              <a:defRPr sz="2700"/>
            </a:lvl2pPr>
            <a:lvl3pPr marL="1039558" indent="-262318">
              <a:defRPr sz="2700"/>
            </a:lvl3pPr>
            <a:lvl4pPr marL="1474469" indent="-308610">
              <a:defRPr sz="2700"/>
            </a:lvl4pPr>
            <a:lvl5pPr marL="1863089" indent="-308610">
              <a:defRPr sz="2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5364" y="3017520"/>
            <a:ext cx="2506803" cy="559033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300"/>
            </a:pPr>
            <a:endParaRPr/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534352" y="535519"/>
            <a:ext cx="6703696" cy="1944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534352" y="2677584"/>
            <a:ext cx="6703696" cy="6381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005171" y="9462137"/>
            <a:ext cx="232878" cy="2565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0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transition spd="med"/>
  <p:txStyles>
    <p:titleStyle>
      <a:lvl1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77724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194310" marR="0" indent="-194310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612076" marR="0" indent="-223456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040130" marR="0" indent="-262890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46380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85242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24104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629661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01828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3406902" marR="0" indent="-297942" algn="l" defTabSz="777240" rtl="0" latinLnBrk="0">
        <a:lnSpc>
          <a:spcPct val="90000"/>
        </a:lnSpc>
        <a:spcBef>
          <a:spcPts val="800"/>
        </a:spcBef>
        <a:spcAft>
          <a:spcPts val="0"/>
        </a:spcAft>
        <a:buClrTx/>
        <a:buSzPct val="100000"/>
        <a:buFont typeface="Arial"/>
        <a:buChar char="•"/>
        <a:tabLst/>
        <a:defRPr sz="23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modeling.hw.net/cost-vs-value/2019/" TargetMode="External"/><Relationship Id="rId7" Type="http://schemas.openxmlformats.org/officeDocument/2006/relationships/hyperlink" Target="https://www.houselogic.com/by-room/bedroom-closet/master-suite-addition-return-investment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www.zillow.com/blog/evolution-of-the-master-bedroom-48286/" TargetMode="External"/><Relationship Id="rId4" Type="http://schemas.openxmlformats.org/officeDocument/2006/relationships/hyperlink" Target="https://www.nar.realtor/sites/default/files/documents/2018-05-remodeling-impact-outdoor-features-05-23-2018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B908EC0-8592-A141-BDD6-51B418B1F2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0417937-E6CA-AA44-8F42-741871AFBB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36" name="Rectangle">
            <a:hlinkClick r:id="rId3"/>
          </p:cNvPr>
          <p:cNvSpPr/>
          <p:nvPr/>
        </p:nvSpPr>
        <p:spPr>
          <a:xfrm>
            <a:off x="1141933" y="7359015"/>
            <a:ext cx="1120003" cy="119229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7" name="Rectangle">
            <a:hlinkClick r:id="rId4"/>
          </p:cNvPr>
          <p:cNvSpPr/>
          <p:nvPr/>
        </p:nvSpPr>
        <p:spPr>
          <a:xfrm>
            <a:off x="2310360" y="7359015"/>
            <a:ext cx="1304656" cy="119229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8" name="Rectangle">
            <a:hlinkClick r:id="rId5"/>
          </p:cNvPr>
          <p:cNvSpPr/>
          <p:nvPr/>
        </p:nvSpPr>
        <p:spPr>
          <a:xfrm>
            <a:off x="1139182" y="7510326"/>
            <a:ext cx="342039" cy="119229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39" name="Text Placeholder 16"/>
          <p:cNvSpPr txBox="1">
            <a:spLocks noGrp="1"/>
          </p:cNvSpPr>
          <p:nvPr>
            <p:ph type="body" sz="quarter" idx="1"/>
          </p:nvPr>
        </p:nvSpPr>
        <p:spPr>
          <a:xfrm>
            <a:off x="3886200" y="8469594"/>
            <a:ext cx="2232758" cy="99327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lnSpc>
                <a:spcPct val="160000"/>
              </a:lnSpc>
              <a:spcBef>
                <a:spcPts val="0"/>
              </a:spcBef>
            </a:pPr>
            <a:r>
              <a:t>Name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t>Company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t>Phone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t>Email</a:t>
            </a:r>
          </a:p>
        </p:txBody>
      </p:sp>
      <p:pic>
        <p:nvPicPr>
          <p:cNvPr id="240" name="Picture Placeholder 6" descr="Picture Placeholder 6"/>
          <p:cNvPicPr>
            <a:picLocks noChangeAspect="1"/>
          </p:cNvPicPr>
          <p:nvPr/>
        </p:nvPicPr>
        <p:blipFill>
          <a:blip r:embed="rId6">
            <a:extLst/>
          </a:blip>
          <a:srcRect/>
          <a:stretch>
            <a:fillRect/>
          </a:stretch>
        </p:blipFill>
        <p:spPr>
          <a:xfrm>
            <a:off x="6311464" y="8339563"/>
            <a:ext cx="1253482" cy="1253481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Rectangle">
            <a:hlinkClick r:id="rId7"/>
          </p:cNvPr>
          <p:cNvSpPr/>
          <p:nvPr/>
        </p:nvSpPr>
        <p:spPr>
          <a:xfrm>
            <a:off x="1769982" y="7515674"/>
            <a:ext cx="588207" cy="113882"/>
          </a:xfrm>
          <a:prstGeom prst="rect">
            <a:avLst/>
          </a:prstGeom>
          <a:solidFill>
            <a:srgbClr val="FFFFFF">
              <a:alpha val="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Macintosh PowerPoint</Application>
  <PresentationFormat>Custom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Gotham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Nicholas Miller</cp:lastModifiedBy>
  <cp:revision>2</cp:revision>
  <dcterms:modified xsi:type="dcterms:W3CDTF">2019-06-18T15:14:11Z</dcterms:modified>
</cp:coreProperties>
</file>