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80" d="100"/>
          <a:sy n="80" d="100"/>
        </p:scale>
        <p:origin x="2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5562124" y="535517"/>
            <a:ext cx="1675925" cy="852403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535517"/>
            <a:ext cx="4930618" cy="852403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2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206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534352" y="535519"/>
            <a:ext cx="6703696" cy="1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2677584"/>
            <a:ext cx="6703696" cy="638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05171" y="9462137"/>
            <a:ext cx="232878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/>
  <p:txStyles>
    <p:titleStyle>
      <a:lvl1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94310" marR="0" indent="-19431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12076" marR="0" indent="-223456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40130" marR="0" indent="-26289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4638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85242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24104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629661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01828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4069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icagotribune.com/classified/realestate/ct-re-property-valuation-0113-story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realtor.com/advice/sell/assessed-value-vs-market-value-differenc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Front F.png" descr="Front 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keyBack BD.png" descr="keyBack B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Rectangle">
            <a:hlinkClick r:id="rId3"/>
          </p:cNvPr>
          <p:cNvSpPr/>
          <p:nvPr/>
        </p:nvSpPr>
        <p:spPr>
          <a:xfrm>
            <a:off x="1211119" y="7541163"/>
            <a:ext cx="658786" cy="11922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7" name="Rectangle">
            <a:hlinkClick r:id="rId4"/>
          </p:cNvPr>
          <p:cNvSpPr/>
          <p:nvPr/>
        </p:nvSpPr>
        <p:spPr>
          <a:xfrm>
            <a:off x="2025051" y="7541163"/>
            <a:ext cx="526329" cy="11922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8" name="Text Placeholder 16"/>
          <p:cNvSpPr txBox="1">
            <a:spLocks noGrp="1"/>
          </p:cNvSpPr>
          <p:nvPr>
            <p:ph type="body" sz="quarter" idx="1"/>
          </p:nvPr>
        </p:nvSpPr>
        <p:spPr>
          <a:xfrm>
            <a:off x="3927554" y="8475299"/>
            <a:ext cx="2232759" cy="111420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90000"/>
              </a:lnSpc>
              <a:spcBef>
                <a:spcPts val="0"/>
              </a:spcBef>
            </a:pPr>
            <a:r>
              <a:rPr dirty="0"/>
              <a:t>Name</a:t>
            </a:r>
          </a:p>
          <a:p>
            <a:pPr>
              <a:lnSpc>
                <a:spcPct val="190000"/>
              </a:lnSpc>
              <a:spcBef>
                <a:spcPts val="0"/>
              </a:spcBef>
            </a:pPr>
            <a:r>
              <a:rPr dirty="0"/>
              <a:t>Company</a:t>
            </a:r>
          </a:p>
          <a:p>
            <a:pPr>
              <a:lnSpc>
                <a:spcPct val="190000"/>
              </a:lnSpc>
              <a:spcBef>
                <a:spcPts val="0"/>
              </a:spcBef>
            </a:pPr>
            <a:r>
              <a:rPr dirty="0"/>
              <a:t>Phone</a:t>
            </a:r>
          </a:p>
          <a:p>
            <a:pPr>
              <a:lnSpc>
                <a:spcPct val="190000"/>
              </a:lnSpc>
              <a:spcBef>
                <a:spcPts val="0"/>
              </a:spcBef>
            </a:pPr>
            <a:r>
              <a:rPr dirty="0"/>
              <a:t>Email</a:t>
            </a:r>
          </a:p>
        </p:txBody>
      </p:sp>
      <p:pic>
        <p:nvPicPr>
          <p:cNvPr id="239" name="Picture Placeholder 6" descr="Picture Placeholder 6"/>
          <p:cNvPicPr>
            <a:picLocks noChangeAspect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>
          <a:xfrm>
            <a:off x="6352819" y="8441163"/>
            <a:ext cx="1253482" cy="12534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Jordan Terry</cp:lastModifiedBy>
  <cp:revision>1</cp:revision>
  <dcterms:modified xsi:type="dcterms:W3CDTF">2019-02-27T17:51:00Z</dcterms:modified>
</cp:coreProperties>
</file>