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7772400" cy="100584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63"/>
  </p:normalViewPr>
  <p:slideViewPr>
    <p:cSldViewPr snapToGrid="0" snapToObjects="1">
      <p:cViewPr varScale="1">
        <p:scale>
          <a:sx n="80" d="100"/>
          <a:sy n="80" d="100"/>
        </p:scale>
        <p:origin x="290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Shape 230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231" name="Shape 231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j-lt"/>
        <a:ea typeface="+mj-ea"/>
        <a:cs typeface="+mj-cs"/>
        <a:sym typeface="Calibri"/>
      </a:defRPr>
    </a:lvl1pPr>
    <a:lvl2pPr indent="228600" latinLnBrk="0">
      <a:defRPr sz="1200">
        <a:latin typeface="+mj-lt"/>
        <a:ea typeface="+mj-ea"/>
        <a:cs typeface="+mj-cs"/>
        <a:sym typeface="Calibri"/>
      </a:defRPr>
    </a:lvl2pPr>
    <a:lvl3pPr indent="457200" latinLnBrk="0">
      <a:defRPr sz="1200">
        <a:latin typeface="+mj-lt"/>
        <a:ea typeface="+mj-ea"/>
        <a:cs typeface="+mj-cs"/>
        <a:sym typeface="Calibri"/>
      </a:defRPr>
    </a:lvl3pPr>
    <a:lvl4pPr indent="685800" latinLnBrk="0">
      <a:defRPr sz="1200">
        <a:latin typeface="+mj-lt"/>
        <a:ea typeface="+mj-ea"/>
        <a:cs typeface="+mj-cs"/>
        <a:sym typeface="Calibri"/>
      </a:defRPr>
    </a:lvl4pPr>
    <a:lvl5pPr indent="914400" latinLnBrk="0">
      <a:defRPr sz="1200">
        <a:latin typeface="+mj-lt"/>
        <a:ea typeface="+mj-ea"/>
        <a:cs typeface="+mj-cs"/>
        <a:sym typeface="Calibri"/>
      </a:defRPr>
    </a:lvl5pPr>
    <a:lvl6pPr indent="1143000" latinLnBrk="0">
      <a:defRPr sz="1200">
        <a:latin typeface="+mj-lt"/>
        <a:ea typeface="+mj-ea"/>
        <a:cs typeface="+mj-cs"/>
        <a:sym typeface="Calibri"/>
      </a:defRPr>
    </a:lvl6pPr>
    <a:lvl7pPr indent="1371600" latinLnBrk="0">
      <a:defRPr sz="1200">
        <a:latin typeface="+mj-lt"/>
        <a:ea typeface="+mj-ea"/>
        <a:cs typeface="+mj-cs"/>
        <a:sym typeface="Calibri"/>
      </a:defRPr>
    </a:lvl7pPr>
    <a:lvl8pPr indent="1600200" latinLnBrk="0">
      <a:defRPr sz="1200">
        <a:latin typeface="+mj-lt"/>
        <a:ea typeface="+mj-ea"/>
        <a:cs typeface="+mj-cs"/>
        <a:sym typeface="Calibri"/>
      </a:defRPr>
    </a:lvl8pPr>
    <a:lvl9pPr indent="1828800" latinLnBrk="0">
      <a:defRPr sz="1200">
        <a:latin typeface="+mj-lt"/>
        <a:ea typeface="+mj-ea"/>
        <a:cs typeface="+mj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582930" y="1646133"/>
            <a:ext cx="6606541" cy="3501814"/>
          </a:xfrm>
          <a:prstGeom prst="rect">
            <a:avLst/>
          </a:prstGeom>
        </p:spPr>
        <p:txBody>
          <a:bodyPr anchor="b"/>
          <a:lstStyle>
            <a:lvl1pPr algn="ctr">
              <a:defRPr sz="51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71550" y="5282989"/>
            <a:ext cx="5829300" cy="2428452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000"/>
            </a:lvl1pPr>
            <a:lvl2pPr marL="0" indent="388620" algn="ctr">
              <a:buSzTx/>
              <a:buFontTx/>
              <a:buNone/>
              <a:defRPr sz="2000"/>
            </a:lvl2pPr>
            <a:lvl3pPr marL="0" indent="777240" algn="ctr">
              <a:buSzTx/>
              <a:buFontTx/>
              <a:buNone/>
              <a:defRPr sz="2000"/>
            </a:lvl3pPr>
            <a:lvl4pPr marL="0" indent="1165860" algn="ctr">
              <a:buSzTx/>
              <a:buFontTx/>
              <a:buNone/>
              <a:defRPr sz="2000"/>
            </a:lvl4pPr>
            <a:lvl5pPr marL="0" indent="1554480" algn="ctr">
              <a:buSzTx/>
              <a:buFontTx/>
              <a:buNone/>
              <a:defRPr sz="20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Title Text"/>
          <p:cNvSpPr txBox="1">
            <a:spLocks noGrp="1"/>
          </p:cNvSpPr>
          <p:nvPr>
            <p:ph type="title"/>
          </p:nvPr>
        </p:nvSpPr>
        <p:spPr>
          <a:xfrm>
            <a:off x="535364" y="670559"/>
            <a:ext cx="2506803" cy="2346962"/>
          </a:xfrm>
          <a:prstGeom prst="rect">
            <a:avLst/>
          </a:prstGeom>
        </p:spPr>
        <p:txBody>
          <a:bodyPr anchor="b"/>
          <a:lstStyle>
            <a:lvl1pPr>
              <a:defRPr sz="2700"/>
            </a:lvl1pPr>
          </a:lstStyle>
          <a:p>
            <a:r>
              <a:t>Title Text</a:t>
            </a:r>
          </a:p>
        </p:txBody>
      </p:sp>
      <p:sp>
        <p:nvSpPr>
          <p:cNvPr id="95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3304282" y="1448226"/>
            <a:ext cx="3934779" cy="7147984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96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535364" y="3017520"/>
            <a:ext cx="2506803" cy="5590330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300"/>
            </a:lvl1pPr>
            <a:lvl2pPr marL="0" indent="388620">
              <a:buSzTx/>
              <a:buFontTx/>
              <a:buNone/>
              <a:defRPr sz="1300"/>
            </a:lvl2pPr>
            <a:lvl3pPr marL="0" indent="777240">
              <a:buSzTx/>
              <a:buFontTx/>
              <a:buNone/>
              <a:defRPr sz="1300"/>
            </a:lvl3pPr>
            <a:lvl4pPr marL="0" indent="1165860">
              <a:buSzTx/>
              <a:buFontTx/>
              <a:buNone/>
              <a:defRPr sz="1300"/>
            </a:lvl4pPr>
            <a:lvl5pPr marL="0" indent="1554480">
              <a:buSzTx/>
              <a:buFontTx/>
              <a:buNone/>
              <a:defRPr sz="13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5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Title Text"/>
          <p:cNvSpPr txBox="1">
            <a:spLocks noGrp="1"/>
          </p:cNvSpPr>
          <p:nvPr>
            <p:ph type="title"/>
          </p:nvPr>
        </p:nvSpPr>
        <p:spPr>
          <a:xfrm>
            <a:off x="5562124" y="535517"/>
            <a:ext cx="1675925" cy="852403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14" name="Body Level One…"/>
          <p:cNvSpPr txBox="1">
            <a:spLocks noGrp="1"/>
          </p:cNvSpPr>
          <p:nvPr>
            <p:ph type="body" idx="1"/>
          </p:nvPr>
        </p:nvSpPr>
        <p:spPr>
          <a:xfrm>
            <a:off x="534352" y="535517"/>
            <a:ext cx="4930618" cy="8524030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1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Title Text"/>
          <p:cNvSpPr txBox="1">
            <a:spLocks noGrp="1"/>
          </p:cNvSpPr>
          <p:nvPr>
            <p:ph type="title"/>
          </p:nvPr>
        </p:nvSpPr>
        <p:spPr>
          <a:xfrm>
            <a:off x="582930" y="1646133"/>
            <a:ext cx="6606541" cy="3501814"/>
          </a:xfrm>
          <a:prstGeom prst="rect">
            <a:avLst/>
          </a:prstGeom>
        </p:spPr>
        <p:txBody>
          <a:bodyPr anchor="b"/>
          <a:lstStyle>
            <a:lvl1pPr algn="ctr">
              <a:defRPr sz="5100"/>
            </a:lvl1pPr>
          </a:lstStyle>
          <a:p>
            <a:r>
              <a:t>Title Text</a:t>
            </a:r>
          </a:p>
        </p:txBody>
      </p:sp>
      <p:sp>
        <p:nvSpPr>
          <p:cNvPr id="123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71550" y="5282989"/>
            <a:ext cx="5829300" cy="2428452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000"/>
            </a:lvl1pPr>
            <a:lvl2pPr marL="0" indent="388620" algn="ctr">
              <a:buSzTx/>
              <a:buFontTx/>
              <a:buNone/>
              <a:defRPr sz="2000"/>
            </a:lvl2pPr>
            <a:lvl3pPr marL="0" indent="777240" algn="ctr">
              <a:buSzTx/>
              <a:buFontTx/>
              <a:buNone/>
              <a:defRPr sz="2000"/>
            </a:lvl3pPr>
            <a:lvl4pPr marL="0" indent="1165860" algn="ctr">
              <a:buSzTx/>
              <a:buFontTx/>
              <a:buNone/>
              <a:defRPr sz="2000"/>
            </a:lvl4pPr>
            <a:lvl5pPr marL="0" indent="1554480" algn="ctr">
              <a:buSzTx/>
              <a:buFontTx/>
              <a:buNone/>
              <a:defRPr sz="20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2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Picture Placeholder 6"/>
          <p:cNvSpPr>
            <a:spLocks noGrp="1"/>
          </p:cNvSpPr>
          <p:nvPr>
            <p:ph type="pic" sz="quarter" idx="13"/>
          </p:nvPr>
        </p:nvSpPr>
        <p:spPr>
          <a:xfrm>
            <a:off x="473235" y="8749861"/>
            <a:ext cx="1371330" cy="914402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132" name="Picture Placeholder 6"/>
          <p:cNvSpPr>
            <a:spLocks noGrp="1"/>
          </p:cNvSpPr>
          <p:nvPr>
            <p:ph type="pic" sz="quarter" idx="14"/>
          </p:nvPr>
        </p:nvSpPr>
        <p:spPr>
          <a:xfrm>
            <a:off x="5076497" y="8891751"/>
            <a:ext cx="2217684" cy="772512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133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2034400" y="8891698"/>
            <a:ext cx="2474914" cy="252304"/>
          </a:xfrm>
          <a:prstGeom prst="rect">
            <a:avLst/>
          </a:prstGeom>
        </p:spPr>
        <p:txBody>
          <a:bodyPr/>
          <a:lstStyle>
            <a:lvl1pPr>
              <a:spcBef>
                <a:spcPts val="400"/>
              </a:spcBef>
              <a:buSzTx/>
              <a:buFontTx/>
              <a:buNone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1pPr>
            <a:lvl2pPr marL="485775" indent="-97154">
              <a:spcBef>
                <a:spcPts val="400"/>
              </a:spcBef>
              <a:buFontTx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2pPr>
            <a:lvl3pPr marL="939164" indent="-161924">
              <a:spcBef>
                <a:spcPts val="400"/>
              </a:spcBef>
              <a:buFontTx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3pPr>
            <a:lvl4pPr marL="1295400" indent="-129540">
              <a:spcBef>
                <a:spcPts val="400"/>
              </a:spcBef>
              <a:buFontTx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4pPr>
            <a:lvl5pPr marL="1684019" indent="-129539">
              <a:spcBef>
                <a:spcPts val="400"/>
              </a:spcBef>
              <a:buFontTx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4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2034399" y="9136118"/>
            <a:ext cx="2474914" cy="252304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400"/>
              </a:spcBef>
              <a:buSzTx/>
              <a:buFontTx/>
              <a:buNone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pPr>
            <a:endParaRPr/>
          </a:p>
        </p:txBody>
      </p:sp>
      <p:sp>
        <p:nvSpPr>
          <p:cNvPr id="135" name="Text Placeholder 9"/>
          <p:cNvSpPr>
            <a:spLocks noGrp="1"/>
          </p:cNvSpPr>
          <p:nvPr>
            <p:ph type="body" sz="quarter" idx="16"/>
          </p:nvPr>
        </p:nvSpPr>
        <p:spPr>
          <a:xfrm>
            <a:off x="2034399" y="9411959"/>
            <a:ext cx="2474914" cy="252304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400"/>
              </a:spcBef>
              <a:buSzTx/>
              <a:buFontTx/>
              <a:buNone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pPr>
            <a:endParaRPr/>
          </a:p>
        </p:txBody>
      </p:sp>
      <p:sp>
        <p:nvSpPr>
          <p:cNvPr id="136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756660" y="9054888"/>
            <a:ext cx="1813561" cy="535517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44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4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Title Text"/>
          <p:cNvSpPr txBox="1">
            <a:spLocks noGrp="1"/>
          </p:cNvSpPr>
          <p:nvPr>
            <p:ph type="title"/>
          </p:nvPr>
        </p:nvSpPr>
        <p:spPr>
          <a:xfrm>
            <a:off x="530304" y="2507618"/>
            <a:ext cx="6703696" cy="4184015"/>
          </a:xfrm>
          <a:prstGeom prst="rect">
            <a:avLst/>
          </a:prstGeom>
        </p:spPr>
        <p:txBody>
          <a:bodyPr anchor="b"/>
          <a:lstStyle>
            <a:lvl1pPr>
              <a:defRPr sz="5100"/>
            </a:lvl1pPr>
          </a:lstStyle>
          <a:p>
            <a:r>
              <a:t>Title Text</a:t>
            </a:r>
          </a:p>
        </p:txBody>
      </p:sp>
      <p:sp>
        <p:nvSpPr>
          <p:cNvPr id="153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530304" y="6731214"/>
            <a:ext cx="6703696" cy="2200275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000"/>
            </a:lvl1pPr>
            <a:lvl2pPr marL="0" indent="388620">
              <a:buSzTx/>
              <a:buFontTx/>
              <a:buNone/>
              <a:defRPr sz="2000"/>
            </a:lvl2pPr>
            <a:lvl3pPr marL="0" indent="777240">
              <a:buSzTx/>
              <a:buFontTx/>
              <a:buNone/>
              <a:defRPr sz="2000"/>
            </a:lvl3pPr>
            <a:lvl4pPr marL="0" indent="1165860">
              <a:buSzTx/>
              <a:buFontTx/>
              <a:buNone/>
              <a:defRPr sz="2000"/>
            </a:lvl4pPr>
            <a:lvl5pPr marL="0" indent="1554480">
              <a:buSzTx/>
              <a:buFontTx/>
              <a:buNone/>
              <a:defRPr sz="20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5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62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34352" y="2677584"/>
            <a:ext cx="3303272" cy="6381963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6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Title Text"/>
          <p:cNvSpPr txBox="1">
            <a:spLocks noGrp="1"/>
          </p:cNvSpPr>
          <p:nvPr>
            <p:ph type="title"/>
          </p:nvPr>
        </p:nvSpPr>
        <p:spPr>
          <a:xfrm>
            <a:off x="535364" y="535519"/>
            <a:ext cx="6703696" cy="194416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71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535366" y="2465706"/>
            <a:ext cx="3288089" cy="1208405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000" b="1"/>
            </a:lvl1pPr>
            <a:lvl2pPr marL="0" indent="388620">
              <a:buSzTx/>
              <a:buFontTx/>
              <a:buNone/>
              <a:defRPr sz="2000" b="1"/>
            </a:lvl2pPr>
            <a:lvl3pPr marL="0" indent="777240">
              <a:buSzTx/>
              <a:buFontTx/>
              <a:buNone/>
              <a:defRPr sz="2000" b="1"/>
            </a:lvl3pPr>
            <a:lvl4pPr marL="0" indent="1165860">
              <a:buSzTx/>
              <a:buFontTx/>
              <a:buNone/>
              <a:defRPr sz="2000" b="1"/>
            </a:lvl4pPr>
            <a:lvl5pPr marL="0" indent="1554480">
              <a:buSzTx/>
              <a:buFontTx/>
              <a:buNone/>
              <a:defRPr sz="20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72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3934778" y="2465706"/>
            <a:ext cx="3304283" cy="1208405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000" b="1"/>
            </a:pPr>
            <a:endParaRPr/>
          </a:p>
        </p:txBody>
      </p:sp>
      <p:sp>
        <p:nvSpPr>
          <p:cNvPr id="17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8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6"/>
          <p:cNvSpPr>
            <a:spLocks noGrp="1"/>
          </p:cNvSpPr>
          <p:nvPr>
            <p:ph type="pic" sz="quarter" idx="13"/>
          </p:nvPr>
        </p:nvSpPr>
        <p:spPr>
          <a:xfrm>
            <a:off x="473235" y="8749861"/>
            <a:ext cx="1371330" cy="914402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21" name="Picture Placeholder 6"/>
          <p:cNvSpPr>
            <a:spLocks noGrp="1"/>
          </p:cNvSpPr>
          <p:nvPr>
            <p:ph type="pic" sz="quarter" idx="14"/>
          </p:nvPr>
        </p:nvSpPr>
        <p:spPr>
          <a:xfrm>
            <a:off x="5076497" y="8891751"/>
            <a:ext cx="2217684" cy="772512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2034400" y="8891698"/>
            <a:ext cx="2474914" cy="252304"/>
          </a:xfrm>
          <a:prstGeom prst="rect">
            <a:avLst/>
          </a:prstGeom>
        </p:spPr>
        <p:txBody>
          <a:bodyPr/>
          <a:lstStyle>
            <a:lvl1pPr>
              <a:spcBef>
                <a:spcPts val="400"/>
              </a:spcBef>
              <a:buSzTx/>
              <a:buFontTx/>
              <a:buNone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1pPr>
            <a:lvl2pPr marL="485775" indent="-97154">
              <a:spcBef>
                <a:spcPts val="400"/>
              </a:spcBef>
              <a:buFontTx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2pPr>
            <a:lvl3pPr marL="939164" indent="-161924">
              <a:spcBef>
                <a:spcPts val="400"/>
              </a:spcBef>
              <a:buFontTx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3pPr>
            <a:lvl4pPr marL="1295400" indent="-129540">
              <a:spcBef>
                <a:spcPts val="400"/>
              </a:spcBef>
              <a:buFontTx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4pPr>
            <a:lvl5pPr marL="1684019" indent="-129539">
              <a:spcBef>
                <a:spcPts val="400"/>
              </a:spcBef>
              <a:buFontTx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2034399" y="9136118"/>
            <a:ext cx="2474914" cy="252304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400"/>
              </a:spcBef>
              <a:buSzTx/>
              <a:buFontTx/>
              <a:buNone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pPr>
            <a:endParaRPr/>
          </a:p>
        </p:txBody>
      </p:sp>
      <p:sp>
        <p:nvSpPr>
          <p:cNvPr id="24" name="Text Placeholder 9"/>
          <p:cNvSpPr>
            <a:spLocks noGrp="1"/>
          </p:cNvSpPr>
          <p:nvPr>
            <p:ph type="body" sz="quarter" idx="16"/>
          </p:nvPr>
        </p:nvSpPr>
        <p:spPr>
          <a:xfrm>
            <a:off x="2034399" y="9411959"/>
            <a:ext cx="2474914" cy="252304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400"/>
              </a:spcBef>
              <a:buSzTx/>
              <a:buFontTx/>
              <a:buNone/>
              <a:defRPr sz="100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"/>
              </a:defRPr>
            </a:pPr>
            <a:endParaRPr/>
          </a:p>
        </p:txBody>
      </p:sp>
      <p:sp>
        <p:nvSpPr>
          <p:cNvPr id="2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756660" y="9054888"/>
            <a:ext cx="1813561" cy="535517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Title Text"/>
          <p:cNvSpPr txBox="1">
            <a:spLocks noGrp="1"/>
          </p:cNvSpPr>
          <p:nvPr>
            <p:ph type="title"/>
          </p:nvPr>
        </p:nvSpPr>
        <p:spPr>
          <a:xfrm>
            <a:off x="535364" y="670559"/>
            <a:ext cx="2506803" cy="2346962"/>
          </a:xfrm>
          <a:prstGeom prst="rect">
            <a:avLst/>
          </a:prstGeom>
        </p:spPr>
        <p:txBody>
          <a:bodyPr anchor="b"/>
          <a:lstStyle>
            <a:lvl1pPr>
              <a:defRPr sz="2700"/>
            </a:lvl1pPr>
          </a:lstStyle>
          <a:p>
            <a:r>
              <a:t>Title Text</a:t>
            </a:r>
          </a:p>
        </p:txBody>
      </p:sp>
      <p:sp>
        <p:nvSpPr>
          <p:cNvPr id="196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3304282" y="1448226"/>
            <a:ext cx="3934779" cy="7147984"/>
          </a:xfrm>
          <a:prstGeom prst="rect">
            <a:avLst/>
          </a:prstGeom>
        </p:spPr>
        <p:txBody>
          <a:bodyPr/>
          <a:lstStyle>
            <a:lvl1pPr>
              <a:defRPr sz="2700"/>
            </a:lvl1pPr>
            <a:lvl2pPr marL="616723" indent="-228103">
              <a:defRPr sz="2700"/>
            </a:lvl2pPr>
            <a:lvl3pPr marL="1039558" indent="-262318">
              <a:defRPr sz="2700"/>
            </a:lvl3pPr>
            <a:lvl4pPr marL="1474469" indent="-308610">
              <a:defRPr sz="2700"/>
            </a:lvl4pPr>
            <a:lvl5pPr marL="1863089" indent="-308610">
              <a:defRPr sz="2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97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535364" y="3017520"/>
            <a:ext cx="2506803" cy="5590330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300"/>
            </a:pPr>
            <a:endParaRPr/>
          </a:p>
        </p:txBody>
      </p:sp>
      <p:sp>
        <p:nvSpPr>
          <p:cNvPr id="19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Title Text"/>
          <p:cNvSpPr txBox="1">
            <a:spLocks noGrp="1"/>
          </p:cNvSpPr>
          <p:nvPr>
            <p:ph type="title"/>
          </p:nvPr>
        </p:nvSpPr>
        <p:spPr>
          <a:xfrm>
            <a:off x="535364" y="670559"/>
            <a:ext cx="2506803" cy="2346962"/>
          </a:xfrm>
          <a:prstGeom prst="rect">
            <a:avLst/>
          </a:prstGeom>
        </p:spPr>
        <p:txBody>
          <a:bodyPr anchor="b"/>
          <a:lstStyle>
            <a:lvl1pPr>
              <a:defRPr sz="2700"/>
            </a:lvl1pPr>
          </a:lstStyle>
          <a:p>
            <a:r>
              <a:t>Title Text</a:t>
            </a:r>
          </a:p>
        </p:txBody>
      </p:sp>
      <p:sp>
        <p:nvSpPr>
          <p:cNvPr id="206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3304282" y="1448226"/>
            <a:ext cx="3934779" cy="7147984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207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535364" y="3017520"/>
            <a:ext cx="2506803" cy="5590330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300"/>
            </a:lvl1pPr>
            <a:lvl2pPr marL="0" indent="388620">
              <a:buSzTx/>
              <a:buFontTx/>
              <a:buNone/>
              <a:defRPr sz="1300"/>
            </a:lvl2pPr>
            <a:lvl3pPr marL="0" indent="777240">
              <a:buSzTx/>
              <a:buFontTx/>
              <a:buNone/>
              <a:defRPr sz="1300"/>
            </a:lvl3pPr>
            <a:lvl4pPr marL="0" indent="1165860">
              <a:buSzTx/>
              <a:buFontTx/>
              <a:buNone/>
              <a:defRPr sz="1300"/>
            </a:lvl4pPr>
            <a:lvl5pPr marL="0" indent="1554480">
              <a:buSzTx/>
              <a:buFontTx/>
              <a:buNone/>
              <a:defRPr sz="13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0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216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1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756660" y="9054888"/>
            <a:ext cx="1813561" cy="535517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3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itle Text"/>
          <p:cNvSpPr txBox="1">
            <a:spLocks noGrp="1"/>
          </p:cNvSpPr>
          <p:nvPr>
            <p:ph type="title"/>
          </p:nvPr>
        </p:nvSpPr>
        <p:spPr>
          <a:xfrm>
            <a:off x="530304" y="2507618"/>
            <a:ext cx="6703696" cy="4184015"/>
          </a:xfrm>
          <a:prstGeom prst="rect">
            <a:avLst/>
          </a:prstGeom>
        </p:spPr>
        <p:txBody>
          <a:bodyPr anchor="b"/>
          <a:lstStyle>
            <a:lvl1pPr>
              <a:defRPr sz="5100"/>
            </a:lvl1pPr>
          </a:lstStyle>
          <a:p>
            <a:r>
              <a:t>Title Text</a:t>
            </a:r>
          </a:p>
        </p:txBody>
      </p:sp>
      <p:sp>
        <p:nvSpPr>
          <p:cNvPr id="4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530304" y="6731214"/>
            <a:ext cx="6703696" cy="2200275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000"/>
            </a:lvl1pPr>
            <a:lvl2pPr marL="0" indent="388620">
              <a:buSzTx/>
              <a:buFontTx/>
              <a:buNone/>
              <a:defRPr sz="2000"/>
            </a:lvl2pPr>
            <a:lvl3pPr marL="0" indent="777240">
              <a:buSzTx/>
              <a:buFontTx/>
              <a:buNone/>
              <a:defRPr sz="2000"/>
            </a:lvl3pPr>
            <a:lvl4pPr marL="0" indent="1165860">
              <a:buSzTx/>
              <a:buFontTx/>
              <a:buNone/>
              <a:defRPr sz="2000"/>
            </a:lvl4pPr>
            <a:lvl5pPr marL="0" indent="1554480">
              <a:buSzTx/>
              <a:buFontTx/>
              <a:buNone/>
              <a:defRPr sz="20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1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34352" y="2677584"/>
            <a:ext cx="3303272" cy="6381963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Title Text"/>
          <p:cNvSpPr txBox="1">
            <a:spLocks noGrp="1"/>
          </p:cNvSpPr>
          <p:nvPr>
            <p:ph type="title"/>
          </p:nvPr>
        </p:nvSpPr>
        <p:spPr>
          <a:xfrm>
            <a:off x="535364" y="535519"/>
            <a:ext cx="6703696" cy="194416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535366" y="2465706"/>
            <a:ext cx="3288089" cy="1208405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000" b="1"/>
            </a:lvl1pPr>
            <a:lvl2pPr marL="0" indent="388620">
              <a:buSzTx/>
              <a:buFontTx/>
              <a:buNone/>
              <a:defRPr sz="2000" b="1"/>
            </a:lvl2pPr>
            <a:lvl3pPr marL="0" indent="777240">
              <a:buSzTx/>
              <a:buFontTx/>
              <a:buNone/>
              <a:defRPr sz="2000" b="1"/>
            </a:lvl3pPr>
            <a:lvl4pPr marL="0" indent="1165860">
              <a:buSzTx/>
              <a:buFontTx/>
              <a:buNone/>
              <a:defRPr sz="2000" b="1"/>
            </a:lvl4pPr>
            <a:lvl5pPr marL="0" indent="1554480">
              <a:buSzTx/>
              <a:buFontTx/>
              <a:buNone/>
              <a:defRPr sz="20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3934778" y="2465706"/>
            <a:ext cx="3304283" cy="1208405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000" b="1"/>
            </a:pPr>
            <a:endParaRPr/>
          </a:p>
        </p:txBody>
      </p:sp>
      <p:sp>
        <p:nvSpPr>
          <p:cNvPr id="6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7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Title Text"/>
          <p:cNvSpPr txBox="1">
            <a:spLocks noGrp="1"/>
          </p:cNvSpPr>
          <p:nvPr>
            <p:ph type="title"/>
          </p:nvPr>
        </p:nvSpPr>
        <p:spPr>
          <a:xfrm>
            <a:off x="535364" y="670559"/>
            <a:ext cx="2506803" cy="2346962"/>
          </a:xfrm>
          <a:prstGeom prst="rect">
            <a:avLst/>
          </a:prstGeom>
        </p:spPr>
        <p:txBody>
          <a:bodyPr anchor="b"/>
          <a:lstStyle>
            <a:lvl1pPr>
              <a:defRPr sz="2700"/>
            </a:lvl1pPr>
          </a:lstStyle>
          <a:p>
            <a:r>
              <a:t>Title Text</a:t>
            </a:r>
          </a:p>
        </p:txBody>
      </p:sp>
      <p:sp>
        <p:nvSpPr>
          <p:cNvPr id="85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3304282" y="1448226"/>
            <a:ext cx="3934779" cy="7147984"/>
          </a:xfrm>
          <a:prstGeom prst="rect">
            <a:avLst/>
          </a:prstGeom>
        </p:spPr>
        <p:txBody>
          <a:bodyPr/>
          <a:lstStyle>
            <a:lvl1pPr>
              <a:defRPr sz="2700"/>
            </a:lvl1pPr>
            <a:lvl2pPr marL="616723" indent="-228103">
              <a:defRPr sz="2700"/>
            </a:lvl2pPr>
            <a:lvl3pPr marL="1039558" indent="-262318">
              <a:defRPr sz="2700"/>
            </a:lvl3pPr>
            <a:lvl4pPr marL="1474469" indent="-308610">
              <a:defRPr sz="2700"/>
            </a:lvl4pPr>
            <a:lvl5pPr marL="1863089" indent="-308610">
              <a:defRPr sz="2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6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535364" y="3017520"/>
            <a:ext cx="2506803" cy="5590330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300"/>
            </a:pPr>
            <a:endParaRPr/>
          </a:p>
        </p:txBody>
      </p:sp>
      <p:sp>
        <p:nvSpPr>
          <p:cNvPr id="8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534352" y="535519"/>
            <a:ext cx="6703696" cy="19441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534352" y="2677584"/>
            <a:ext cx="6703696" cy="6381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005171" y="9462137"/>
            <a:ext cx="232878" cy="2565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0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  <p:sldLayoutId id="2147483668" r:id="rId20"/>
    <p:sldLayoutId id="2147483669" r:id="rId21"/>
    <p:sldLayoutId id="2147483670" r:id="rId22"/>
    <p:sldLayoutId id="2147483671" r:id="rId23"/>
    <p:sldLayoutId id="2147483672" r:id="rId24"/>
  </p:sldLayoutIdLst>
  <p:transition spd="med"/>
  <p:txStyles>
    <p:titleStyle>
      <a:lvl1pPr marL="0" marR="0" indent="0" algn="l" defTabSz="77724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7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77724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7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77724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7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77724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7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77724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7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77724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7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77724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7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77724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7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77724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7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194310" marR="0" indent="-194310" algn="l" defTabSz="777240" rtl="0" latinLnBrk="0">
        <a:lnSpc>
          <a:spcPct val="90000"/>
        </a:lnSpc>
        <a:spcBef>
          <a:spcPts val="800"/>
        </a:spcBef>
        <a:spcAft>
          <a:spcPts val="0"/>
        </a:spcAft>
        <a:buClrTx/>
        <a:buSzPct val="100000"/>
        <a:buFont typeface="Arial"/>
        <a:buChar char="•"/>
        <a:tabLst/>
        <a:defRPr sz="23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612076" marR="0" indent="-223456" algn="l" defTabSz="777240" rtl="0" latinLnBrk="0">
        <a:lnSpc>
          <a:spcPct val="90000"/>
        </a:lnSpc>
        <a:spcBef>
          <a:spcPts val="800"/>
        </a:spcBef>
        <a:spcAft>
          <a:spcPts val="0"/>
        </a:spcAft>
        <a:buClrTx/>
        <a:buSzPct val="100000"/>
        <a:buFont typeface="Arial"/>
        <a:buChar char="•"/>
        <a:tabLst/>
        <a:defRPr sz="23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1040130" marR="0" indent="-262890" algn="l" defTabSz="777240" rtl="0" latinLnBrk="0">
        <a:lnSpc>
          <a:spcPct val="90000"/>
        </a:lnSpc>
        <a:spcBef>
          <a:spcPts val="800"/>
        </a:spcBef>
        <a:spcAft>
          <a:spcPts val="0"/>
        </a:spcAft>
        <a:buClrTx/>
        <a:buSzPct val="100000"/>
        <a:buFont typeface="Arial"/>
        <a:buChar char="•"/>
        <a:tabLst/>
        <a:defRPr sz="23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1463802" marR="0" indent="-297942" algn="l" defTabSz="777240" rtl="0" latinLnBrk="0">
        <a:lnSpc>
          <a:spcPct val="90000"/>
        </a:lnSpc>
        <a:spcBef>
          <a:spcPts val="800"/>
        </a:spcBef>
        <a:spcAft>
          <a:spcPts val="0"/>
        </a:spcAft>
        <a:buClrTx/>
        <a:buSzPct val="100000"/>
        <a:buFont typeface="Arial"/>
        <a:buChar char="•"/>
        <a:tabLst/>
        <a:defRPr sz="23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1852422" marR="0" indent="-297942" algn="l" defTabSz="777240" rtl="0" latinLnBrk="0">
        <a:lnSpc>
          <a:spcPct val="90000"/>
        </a:lnSpc>
        <a:spcBef>
          <a:spcPts val="800"/>
        </a:spcBef>
        <a:spcAft>
          <a:spcPts val="0"/>
        </a:spcAft>
        <a:buClrTx/>
        <a:buSzPct val="100000"/>
        <a:buFont typeface="Arial"/>
        <a:buChar char="•"/>
        <a:tabLst/>
        <a:defRPr sz="23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2241042" marR="0" indent="-297942" algn="l" defTabSz="777240" rtl="0" latinLnBrk="0">
        <a:lnSpc>
          <a:spcPct val="90000"/>
        </a:lnSpc>
        <a:spcBef>
          <a:spcPts val="800"/>
        </a:spcBef>
        <a:spcAft>
          <a:spcPts val="0"/>
        </a:spcAft>
        <a:buClrTx/>
        <a:buSzPct val="100000"/>
        <a:buFont typeface="Arial"/>
        <a:buChar char="•"/>
        <a:tabLst/>
        <a:defRPr sz="23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2629661" marR="0" indent="-297942" algn="l" defTabSz="777240" rtl="0" latinLnBrk="0">
        <a:lnSpc>
          <a:spcPct val="90000"/>
        </a:lnSpc>
        <a:spcBef>
          <a:spcPts val="800"/>
        </a:spcBef>
        <a:spcAft>
          <a:spcPts val="0"/>
        </a:spcAft>
        <a:buClrTx/>
        <a:buSzPct val="100000"/>
        <a:buFont typeface="Arial"/>
        <a:buChar char="•"/>
        <a:tabLst/>
        <a:defRPr sz="23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3018282" marR="0" indent="-297942" algn="l" defTabSz="777240" rtl="0" latinLnBrk="0">
        <a:lnSpc>
          <a:spcPct val="90000"/>
        </a:lnSpc>
        <a:spcBef>
          <a:spcPts val="800"/>
        </a:spcBef>
        <a:spcAft>
          <a:spcPts val="0"/>
        </a:spcAft>
        <a:buClrTx/>
        <a:buSzPct val="100000"/>
        <a:buFont typeface="Arial"/>
        <a:buChar char="•"/>
        <a:tabLst/>
        <a:defRPr sz="23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3406902" marR="0" indent="-297942" algn="l" defTabSz="777240" rtl="0" latinLnBrk="0">
        <a:lnSpc>
          <a:spcPct val="90000"/>
        </a:lnSpc>
        <a:spcBef>
          <a:spcPts val="800"/>
        </a:spcBef>
        <a:spcAft>
          <a:spcPts val="0"/>
        </a:spcAft>
        <a:buClrTx/>
        <a:buSzPct val="100000"/>
        <a:buFont typeface="Arial"/>
        <a:buChar char="•"/>
        <a:tabLst/>
        <a:defRPr sz="23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chicagotribune.com/classified/realestate/ct-re-property-valuation-0113-story.html" TargetMode="External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3.png"/><Relationship Id="rId4" Type="http://schemas.openxmlformats.org/officeDocument/2006/relationships/hyperlink" Target="https://www.realtor.com/advice/sell/assessed-value-vs-market-value-difference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3" name="Front F.png" descr="Front F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0" y="0"/>
            <a:ext cx="7772400" cy="10058400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5" name="keyBack BD.png" descr="keyBack BD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0" y="0"/>
            <a:ext cx="7772400" cy="10058400"/>
          </a:xfrm>
          <a:prstGeom prst="rect">
            <a:avLst/>
          </a:prstGeom>
          <a:ln w="12700">
            <a:miter lim="400000"/>
          </a:ln>
        </p:spPr>
      </p:pic>
      <p:sp>
        <p:nvSpPr>
          <p:cNvPr id="236" name="Rectangle">
            <a:hlinkClick r:id="rId3"/>
          </p:cNvPr>
          <p:cNvSpPr/>
          <p:nvPr/>
        </p:nvSpPr>
        <p:spPr>
          <a:xfrm>
            <a:off x="1211119" y="7541163"/>
            <a:ext cx="658786" cy="119229"/>
          </a:xfrm>
          <a:prstGeom prst="rect">
            <a:avLst/>
          </a:prstGeom>
          <a:solidFill>
            <a:srgbClr val="FFFFFF">
              <a:alpha val="0"/>
            </a:srgbClr>
          </a:solidFill>
          <a:ln w="12700">
            <a:miter lim="400000"/>
          </a:ln>
        </p:spPr>
        <p:txBody>
          <a:bodyPr lIns="45719" rIns="45719" anchor="ctr"/>
          <a:lstStyle/>
          <a:p>
            <a:endParaRPr/>
          </a:p>
        </p:txBody>
      </p:sp>
      <p:sp>
        <p:nvSpPr>
          <p:cNvPr id="237" name="Rectangle">
            <a:hlinkClick r:id="rId4"/>
          </p:cNvPr>
          <p:cNvSpPr/>
          <p:nvPr/>
        </p:nvSpPr>
        <p:spPr>
          <a:xfrm>
            <a:off x="2025051" y="7541163"/>
            <a:ext cx="526329" cy="119229"/>
          </a:xfrm>
          <a:prstGeom prst="rect">
            <a:avLst/>
          </a:prstGeom>
          <a:solidFill>
            <a:srgbClr val="FFFFFF">
              <a:alpha val="0"/>
            </a:srgbClr>
          </a:solidFill>
          <a:ln w="12700">
            <a:miter lim="400000"/>
          </a:ln>
        </p:spPr>
        <p:txBody>
          <a:bodyPr lIns="45719" rIns="45719" anchor="ctr"/>
          <a:lstStyle/>
          <a:p>
            <a:endParaRPr/>
          </a:p>
        </p:txBody>
      </p:sp>
      <p:sp>
        <p:nvSpPr>
          <p:cNvPr id="238" name="Text Placeholder 16"/>
          <p:cNvSpPr txBox="1">
            <a:spLocks noGrp="1"/>
          </p:cNvSpPr>
          <p:nvPr>
            <p:ph type="body" sz="quarter" idx="1"/>
          </p:nvPr>
        </p:nvSpPr>
        <p:spPr>
          <a:xfrm>
            <a:off x="3927554" y="8475299"/>
            <a:ext cx="2232759" cy="1114207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>
              <a:lnSpc>
                <a:spcPct val="190000"/>
              </a:lnSpc>
              <a:spcBef>
                <a:spcPts val="0"/>
              </a:spcBef>
            </a:pPr>
            <a:r>
              <a:rPr dirty="0"/>
              <a:t>Name</a:t>
            </a:r>
          </a:p>
          <a:p>
            <a:pPr>
              <a:lnSpc>
                <a:spcPct val="190000"/>
              </a:lnSpc>
              <a:spcBef>
                <a:spcPts val="0"/>
              </a:spcBef>
            </a:pPr>
            <a:r>
              <a:rPr dirty="0"/>
              <a:t>Company</a:t>
            </a:r>
          </a:p>
          <a:p>
            <a:pPr>
              <a:lnSpc>
                <a:spcPct val="190000"/>
              </a:lnSpc>
              <a:spcBef>
                <a:spcPts val="0"/>
              </a:spcBef>
            </a:pPr>
            <a:r>
              <a:rPr dirty="0"/>
              <a:t>Phone</a:t>
            </a:r>
          </a:p>
          <a:p>
            <a:pPr>
              <a:lnSpc>
                <a:spcPct val="190000"/>
              </a:lnSpc>
              <a:spcBef>
                <a:spcPts val="0"/>
              </a:spcBef>
            </a:pPr>
            <a:r>
              <a:rPr dirty="0"/>
              <a:t>Email</a:t>
            </a:r>
          </a:p>
        </p:txBody>
      </p:sp>
      <p:pic>
        <p:nvPicPr>
          <p:cNvPr id="239" name="Picture Placeholder 6" descr="Picture Placeholder 6"/>
          <p:cNvPicPr>
            <a:picLocks noChangeAspect="1"/>
          </p:cNvPicPr>
          <p:nvPr/>
        </p:nvPicPr>
        <p:blipFill>
          <a:blip r:embed="rId5">
            <a:extLst/>
          </a:blip>
          <a:srcRect/>
          <a:stretch>
            <a:fillRect/>
          </a:stretch>
        </p:blipFill>
        <p:spPr>
          <a:xfrm>
            <a:off x="6352819" y="8441163"/>
            <a:ext cx="1253482" cy="1253481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Macintosh PowerPoint</Application>
  <PresentationFormat>Custom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Helvetica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Jordan Terry</cp:lastModifiedBy>
  <cp:revision>1</cp:revision>
  <dcterms:modified xsi:type="dcterms:W3CDTF">2019-02-27T17:51:00Z</dcterms:modified>
</cp:coreProperties>
</file>