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77724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1" name="Shape 23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582930" y="1646133"/>
            <a:ext cx="6606541" cy="3501814"/>
          </a:xfrm>
          <a:prstGeom prst="rect">
            <a:avLst/>
          </a:prstGeom>
        </p:spPr>
        <p:txBody>
          <a:bodyPr anchor="b"/>
          <a:lstStyle>
            <a:lvl1pPr algn="ctr">
              <a:defRPr sz="51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971550" y="5282989"/>
            <a:ext cx="5829300" cy="242845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000"/>
            </a:lvl1pPr>
            <a:lvl2pPr marL="0" indent="388620" algn="ctr">
              <a:buSzTx/>
              <a:buFontTx/>
              <a:buNone/>
              <a:defRPr sz="2000"/>
            </a:lvl2pPr>
            <a:lvl3pPr marL="0" indent="777240" algn="ctr">
              <a:buSzTx/>
              <a:buFontTx/>
              <a:buNone/>
              <a:defRPr sz="2000"/>
            </a:lvl3pPr>
            <a:lvl4pPr marL="0" indent="1165860" algn="ctr">
              <a:buSzTx/>
              <a:buFontTx/>
              <a:buNone/>
              <a:defRPr sz="2000"/>
            </a:lvl4pPr>
            <a:lvl5pPr marL="0" indent="1554480" algn="ctr">
              <a:buSzTx/>
              <a:buFontTx/>
              <a:buNone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/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pPr/>
            <a:r>
              <a:t>Title Text</a:t>
            </a:r>
          </a:p>
        </p:txBody>
      </p:sp>
      <p:sp>
        <p:nvSpPr>
          <p:cNvPr id="95" name="Picture Placeholder 2"/>
          <p:cNvSpPr/>
          <p:nvPr>
            <p:ph type="pic" sz="half" idx="13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96" name="Body Level One…"/>
          <p:cNvSpPr txBox="1"/>
          <p:nvPr>
            <p:ph type="body" sz="quarter" idx="1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00"/>
            </a:lvl1pPr>
            <a:lvl2pPr marL="0" indent="388620">
              <a:buSzTx/>
              <a:buFontTx/>
              <a:buNone/>
              <a:defRPr sz="1300"/>
            </a:lvl2pPr>
            <a:lvl3pPr marL="0" indent="777240">
              <a:buSzTx/>
              <a:buFontTx/>
              <a:buNone/>
              <a:defRPr sz="1300"/>
            </a:lvl3pPr>
            <a:lvl4pPr marL="0" indent="1165860">
              <a:buSzTx/>
              <a:buFontTx/>
              <a:buNone/>
              <a:defRPr sz="1300"/>
            </a:lvl4pPr>
            <a:lvl5pPr marL="0" indent="1554480">
              <a:buSzTx/>
              <a:buFontTx/>
              <a:buNone/>
              <a:defRPr sz="1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5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Text"/>
          <p:cNvSpPr txBox="1"/>
          <p:nvPr>
            <p:ph type="title"/>
          </p:nvPr>
        </p:nvSpPr>
        <p:spPr>
          <a:xfrm>
            <a:off x="5562124" y="535517"/>
            <a:ext cx="1675925" cy="852403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4" name="Body Level One…"/>
          <p:cNvSpPr txBox="1"/>
          <p:nvPr>
            <p:ph type="body" idx="1"/>
          </p:nvPr>
        </p:nvSpPr>
        <p:spPr>
          <a:xfrm>
            <a:off x="534352" y="535517"/>
            <a:ext cx="4930618" cy="852403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Text"/>
          <p:cNvSpPr txBox="1"/>
          <p:nvPr>
            <p:ph type="title"/>
          </p:nvPr>
        </p:nvSpPr>
        <p:spPr>
          <a:xfrm>
            <a:off x="582930" y="1646133"/>
            <a:ext cx="6606541" cy="3501814"/>
          </a:xfrm>
          <a:prstGeom prst="rect">
            <a:avLst/>
          </a:prstGeom>
        </p:spPr>
        <p:txBody>
          <a:bodyPr anchor="b"/>
          <a:lstStyle>
            <a:lvl1pPr algn="ctr">
              <a:defRPr sz="5100"/>
            </a:lvl1pPr>
          </a:lstStyle>
          <a:p>
            <a:pPr/>
            <a:r>
              <a:t>Title Text</a:t>
            </a:r>
          </a:p>
        </p:txBody>
      </p:sp>
      <p:sp>
        <p:nvSpPr>
          <p:cNvPr id="123" name="Body Level One…"/>
          <p:cNvSpPr txBox="1"/>
          <p:nvPr>
            <p:ph type="body" sz="quarter" idx="1"/>
          </p:nvPr>
        </p:nvSpPr>
        <p:spPr>
          <a:xfrm>
            <a:off x="971550" y="5282989"/>
            <a:ext cx="5829300" cy="242845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000"/>
            </a:lvl1pPr>
            <a:lvl2pPr marL="0" indent="388620" algn="ctr">
              <a:buSzTx/>
              <a:buFontTx/>
              <a:buNone/>
              <a:defRPr sz="2000"/>
            </a:lvl2pPr>
            <a:lvl3pPr marL="0" indent="777240" algn="ctr">
              <a:buSzTx/>
              <a:buFontTx/>
              <a:buNone/>
              <a:defRPr sz="2000"/>
            </a:lvl3pPr>
            <a:lvl4pPr marL="0" indent="1165860" algn="ctr">
              <a:buSzTx/>
              <a:buFontTx/>
              <a:buNone/>
              <a:defRPr sz="2000"/>
            </a:lvl4pPr>
            <a:lvl5pPr marL="0" indent="1554480" algn="ctr">
              <a:buSzTx/>
              <a:buFontTx/>
              <a:buNone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icture Placeholder 6"/>
          <p:cNvSpPr/>
          <p:nvPr>
            <p:ph type="pic" sz="quarter" idx="13"/>
          </p:nvPr>
        </p:nvSpPr>
        <p:spPr>
          <a:xfrm>
            <a:off x="473235" y="8749861"/>
            <a:ext cx="1371330" cy="9144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32" name="Picture Placeholder 6"/>
          <p:cNvSpPr/>
          <p:nvPr>
            <p:ph type="pic" sz="quarter" idx="14"/>
          </p:nvPr>
        </p:nvSpPr>
        <p:spPr>
          <a:xfrm>
            <a:off x="5076497" y="8891751"/>
            <a:ext cx="2217684" cy="77251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33" name="Body Level One…"/>
          <p:cNvSpPr txBox="1"/>
          <p:nvPr>
            <p:ph type="body" sz="quarter" idx="1"/>
          </p:nvPr>
        </p:nvSpPr>
        <p:spPr>
          <a:xfrm>
            <a:off x="2034400" y="8891698"/>
            <a:ext cx="2474914" cy="252304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1pPr>
            <a:lvl2pPr marL="485775" indent="-9715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2pPr>
            <a:lvl3pPr marL="939164" indent="-16192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3pPr>
            <a:lvl4pPr marL="1295400" indent="-129540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4pPr>
            <a:lvl5pPr marL="1684019" indent="-129539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Text Placeholder 9"/>
          <p:cNvSpPr/>
          <p:nvPr>
            <p:ph type="body" sz="quarter" idx="15"/>
          </p:nvPr>
        </p:nvSpPr>
        <p:spPr>
          <a:xfrm>
            <a:off x="2034399" y="9136118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</a:p>
        </p:txBody>
      </p:sp>
      <p:sp>
        <p:nvSpPr>
          <p:cNvPr id="135" name="Text Placeholder 9"/>
          <p:cNvSpPr/>
          <p:nvPr>
            <p:ph type="body" sz="quarter" idx="16"/>
          </p:nvPr>
        </p:nvSpPr>
        <p:spPr>
          <a:xfrm>
            <a:off x="2034399" y="9411959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</a:p>
        </p:txBody>
      </p:sp>
      <p:sp>
        <p:nvSpPr>
          <p:cNvPr id="136" name="Slide Number"/>
          <p:cNvSpPr txBox="1"/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/>
          <p:nvPr>
            <p:ph type="title"/>
          </p:nvPr>
        </p:nvSpPr>
        <p:spPr>
          <a:xfrm>
            <a:off x="530304" y="2507618"/>
            <a:ext cx="6703696" cy="4184015"/>
          </a:xfrm>
          <a:prstGeom prst="rect">
            <a:avLst/>
          </a:prstGeom>
        </p:spPr>
        <p:txBody>
          <a:bodyPr anchor="b"/>
          <a:lstStyle>
            <a:lvl1pPr>
              <a:defRPr sz="5100"/>
            </a:lvl1pPr>
          </a:lstStyle>
          <a:p>
            <a:pPr/>
            <a:r>
              <a:t>Title Text</a:t>
            </a:r>
          </a:p>
        </p:txBody>
      </p:sp>
      <p:sp>
        <p:nvSpPr>
          <p:cNvPr id="153" name="Body Level One…"/>
          <p:cNvSpPr txBox="1"/>
          <p:nvPr>
            <p:ph type="body" sz="quarter" idx="1"/>
          </p:nvPr>
        </p:nvSpPr>
        <p:spPr>
          <a:xfrm>
            <a:off x="530304" y="6731214"/>
            <a:ext cx="6703696" cy="22002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388620">
              <a:buSzTx/>
              <a:buFontTx/>
              <a:buNone/>
              <a:defRPr sz="2000"/>
            </a:lvl2pPr>
            <a:lvl3pPr marL="0" indent="777240">
              <a:buSzTx/>
              <a:buFontTx/>
              <a:buNone/>
              <a:defRPr sz="2000"/>
            </a:lvl3pPr>
            <a:lvl4pPr marL="0" indent="1165860">
              <a:buSzTx/>
              <a:buFontTx/>
              <a:buNone/>
              <a:defRPr sz="2000"/>
            </a:lvl4pPr>
            <a:lvl5pPr marL="0" indent="1554480">
              <a:buSzTx/>
              <a:buFontTx/>
              <a:buNone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62" name="Body Level One…"/>
          <p:cNvSpPr txBox="1"/>
          <p:nvPr>
            <p:ph type="body" sz="half" idx="1"/>
          </p:nvPr>
        </p:nvSpPr>
        <p:spPr>
          <a:xfrm>
            <a:off x="534352" y="2677584"/>
            <a:ext cx="3303272" cy="638196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le Text"/>
          <p:cNvSpPr txBox="1"/>
          <p:nvPr>
            <p:ph type="title"/>
          </p:nvPr>
        </p:nvSpPr>
        <p:spPr>
          <a:xfrm>
            <a:off x="535364" y="535519"/>
            <a:ext cx="6703696" cy="194416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71" name="Body Level One…"/>
          <p:cNvSpPr txBox="1"/>
          <p:nvPr>
            <p:ph type="body" sz="quarter" idx="1"/>
          </p:nvPr>
        </p:nvSpPr>
        <p:spPr>
          <a:xfrm>
            <a:off x="535366" y="2465706"/>
            <a:ext cx="3288089" cy="120840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000"/>
            </a:lvl1pPr>
            <a:lvl2pPr marL="0" indent="388620">
              <a:buSzTx/>
              <a:buFontTx/>
              <a:buNone/>
              <a:defRPr b="1" sz="2000"/>
            </a:lvl2pPr>
            <a:lvl3pPr marL="0" indent="777240">
              <a:buSzTx/>
              <a:buFontTx/>
              <a:buNone/>
              <a:defRPr b="1" sz="2000"/>
            </a:lvl3pPr>
            <a:lvl4pPr marL="0" indent="1165860">
              <a:buSzTx/>
              <a:buFontTx/>
              <a:buNone/>
              <a:defRPr b="1" sz="2000"/>
            </a:lvl4pPr>
            <a:lvl5pPr marL="0" indent="1554480">
              <a:buSzTx/>
              <a:buFontTx/>
              <a:buNone/>
              <a:defRPr b="1"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" name="Text Placeholder 4"/>
          <p:cNvSpPr/>
          <p:nvPr>
            <p:ph type="body" sz="quarter" idx="13"/>
          </p:nvPr>
        </p:nvSpPr>
        <p:spPr>
          <a:xfrm>
            <a:off x="3934778" y="2465706"/>
            <a:ext cx="3304283" cy="120840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000"/>
            </a:pPr>
          </a:p>
        </p:txBody>
      </p:sp>
      <p:sp>
        <p:nvSpPr>
          <p:cNvPr id="1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6"/>
          <p:cNvSpPr/>
          <p:nvPr>
            <p:ph type="pic" sz="quarter" idx="13"/>
          </p:nvPr>
        </p:nvSpPr>
        <p:spPr>
          <a:xfrm>
            <a:off x="473235" y="8749861"/>
            <a:ext cx="1371330" cy="9144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21" name="Picture Placeholder 6"/>
          <p:cNvSpPr/>
          <p:nvPr>
            <p:ph type="pic" sz="quarter" idx="14"/>
          </p:nvPr>
        </p:nvSpPr>
        <p:spPr>
          <a:xfrm>
            <a:off x="5076497" y="8891751"/>
            <a:ext cx="2217684" cy="77251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2034400" y="8891698"/>
            <a:ext cx="2474914" cy="252304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1pPr>
            <a:lvl2pPr marL="485775" indent="-9715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2pPr>
            <a:lvl3pPr marL="939164" indent="-16192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3pPr>
            <a:lvl4pPr marL="1295400" indent="-129540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4pPr>
            <a:lvl5pPr marL="1684019" indent="-129539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Text Placeholder 9"/>
          <p:cNvSpPr/>
          <p:nvPr>
            <p:ph type="body" sz="quarter" idx="15"/>
          </p:nvPr>
        </p:nvSpPr>
        <p:spPr>
          <a:xfrm>
            <a:off x="2034399" y="9136118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</a:p>
        </p:txBody>
      </p:sp>
      <p:sp>
        <p:nvSpPr>
          <p:cNvPr id="24" name="Text Placeholder 9"/>
          <p:cNvSpPr/>
          <p:nvPr>
            <p:ph type="body" sz="quarter" idx="16"/>
          </p:nvPr>
        </p:nvSpPr>
        <p:spPr>
          <a:xfrm>
            <a:off x="2034399" y="9411959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itle Text"/>
          <p:cNvSpPr txBox="1"/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pPr/>
            <a:r>
              <a:t>Title Text</a:t>
            </a:r>
          </a:p>
        </p:txBody>
      </p:sp>
      <p:sp>
        <p:nvSpPr>
          <p:cNvPr id="196" name="Body Level One…"/>
          <p:cNvSpPr txBox="1"/>
          <p:nvPr>
            <p:ph type="body" sz="half" idx="1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 marL="616723" indent="-228103">
              <a:defRPr sz="2700"/>
            </a:lvl2pPr>
            <a:lvl3pPr marL="1039558" indent="-262318">
              <a:defRPr sz="2700"/>
            </a:lvl3pPr>
            <a:lvl4pPr marL="1474469" indent="-308610">
              <a:defRPr sz="2700"/>
            </a:lvl4pPr>
            <a:lvl5pPr marL="1863089" indent="-308610">
              <a:defRPr sz="2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3"/>
          <p:cNvSpPr/>
          <p:nvPr>
            <p:ph type="body" sz="quarter" idx="13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300"/>
            </a:pPr>
          </a:p>
        </p:txBody>
      </p:sp>
      <p:sp>
        <p:nvSpPr>
          <p:cNvPr id="1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itle Text"/>
          <p:cNvSpPr txBox="1"/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pPr/>
            <a:r>
              <a:t>Title Text</a:t>
            </a:r>
          </a:p>
        </p:txBody>
      </p:sp>
      <p:sp>
        <p:nvSpPr>
          <p:cNvPr id="206" name="Picture Placeholder 2"/>
          <p:cNvSpPr/>
          <p:nvPr>
            <p:ph type="pic" sz="half" idx="13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207" name="Body Level One…"/>
          <p:cNvSpPr txBox="1"/>
          <p:nvPr>
            <p:ph type="body" sz="quarter" idx="1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00"/>
            </a:lvl1pPr>
            <a:lvl2pPr marL="0" indent="388620">
              <a:buSzTx/>
              <a:buFontTx/>
              <a:buNone/>
              <a:defRPr sz="1300"/>
            </a:lvl2pPr>
            <a:lvl3pPr marL="0" indent="777240">
              <a:buSzTx/>
              <a:buFontTx/>
              <a:buNone/>
              <a:defRPr sz="1300"/>
            </a:lvl3pPr>
            <a:lvl4pPr marL="0" indent="1165860">
              <a:buSzTx/>
              <a:buFontTx/>
              <a:buNone/>
              <a:defRPr sz="1300"/>
            </a:lvl4pPr>
            <a:lvl5pPr marL="0" indent="1554480">
              <a:buSzTx/>
              <a:buFontTx/>
              <a:buNone/>
              <a:defRPr sz="1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6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lide Number"/>
          <p:cNvSpPr txBox="1"/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Text"/>
          <p:cNvSpPr txBox="1"/>
          <p:nvPr>
            <p:ph type="title"/>
          </p:nvPr>
        </p:nvSpPr>
        <p:spPr>
          <a:xfrm>
            <a:off x="530304" y="2507618"/>
            <a:ext cx="6703696" cy="4184015"/>
          </a:xfrm>
          <a:prstGeom prst="rect">
            <a:avLst/>
          </a:prstGeom>
        </p:spPr>
        <p:txBody>
          <a:bodyPr anchor="b"/>
          <a:lstStyle>
            <a:lvl1pPr>
              <a:defRPr sz="5100"/>
            </a:lvl1pPr>
          </a:lstStyle>
          <a:p>
            <a:pPr/>
            <a:r>
              <a:t>Title Text</a:t>
            </a:r>
          </a:p>
        </p:txBody>
      </p:sp>
      <p:sp>
        <p:nvSpPr>
          <p:cNvPr id="42" name="Body Level One…"/>
          <p:cNvSpPr txBox="1"/>
          <p:nvPr>
            <p:ph type="body" sz="quarter" idx="1"/>
          </p:nvPr>
        </p:nvSpPr>
        <p:spPr>
          <a:xfrm>
            <a:off x="530304" y="6731214"/>
            <a:ext cx="6703696" cy="22002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388620">
              <a:buSzTx/>
              <a:buFontTx/>
              <a:buNone/>
              <a:defRPr sz="2000"/>
            </a:lvl2pPr>
            <a:lvl3pPr marL="0" indent="777240">
              <a:buSzTx/>
              <a:buFontTx/>
              <a:buNone/>
              <a:defRPr sz="2000"/>
            </a:lvl3pPr>
            <a:lvl4pPr marL="0" indent="1165860">
              <a:buSzTx/>
              <a:buFontTx/>
              <a:buNone/>
              <a:defRPr sz="2000"/>
            </a:lvl4pPr>
            <a:lvl5pPr marL="0" indent="1554480">
              <a:buSzTx/>
              <a:buFontTx/>
              <a:buNone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1" name="Body Level One…"/>
          <p:cNvSpPr txBox="1"/>
          <p:nvPr>
            <p:ph type="body" sz="half" idx="1"/>
          </p:nvPr>
        </p:nvSpPr>
        <p:spPr>
          <a:xfrm>
            <a:off x="534352" y="2677584"/>
            <a:ext cx="3303272" cy="638196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Text"/>
          <p:cNvSpPr txBox="1"/>
          <p:nvPr>
            <p:ph type="title"/>
          </p:nvPr>
        </p:nvSpPr>
        <p:spPr>
          <a:xfrm>
            <a:off x="535364" y="535519"/>
            <a:ext cx="6703696" cy="194416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0" name="Body Level One…"/>
          <p:cNvSpPr txBox="1"/>
          <p:nvPr>
            <p:ph type="body" sz="quarter" idx="1"/>
          </p:nvPr>
        </p:nvSpPr>
        <p:spPr>
          <a:xfrm>
            <a:off x="535366" y="2465706"/>
            <a:ext cx="3288089" cy="120840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000"/>
            </a:lvl1pPr>
            <a:lvl2pPr marL="0" indent="388620">
              <a:buSzTx/>
              <a:buFontTx/>
              <a:buNone/>
              <a:defRPr b="1" sz="2000"/>
            </a:lvl2pPr>
            <a:lvl3pPr marL="0" indent="777240">
              <a:buSzTx/>
              <a:buFontTx/>
              <a:buNone/>
              <a:defRPr b="1" sz="2000"/>
            </a:lvl3pPr>
            <a:lvl4pPr marL="0" indent="1165860">
              <a:buSzTx/>
              <a:buFontTx/>
              <a:buNone/>
              <a:defRPr b="1" sz="2000"/>
            </a:lvl4pPr>
            <a:lvl5pPr marL="0" indent="1554480">
              <a:buSzTx/>
              <a:buFontTx/>
              <a:buNone/>
              <a:defRPr b="1"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Text Placeholder 4"/>
          <p:cNvSpPr/>
          <p:nvPr>
            <p:ph type="body" sz="quarter" idx="13"/>
          </p:nvPr>
        </p:nvSpPr>
        <p:spPr>
          <a:xfrm>
            <a:off x="3934778" y="2465706"/>
            <a:ext cx="3304283" cy="120840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000"/>
            </a:pPr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/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pPr/>
            <a:r>
              <a:t>Title Text</a:t>
            </a:r>
          </a:p>
        </p:txBody>
      </p:sp>
      <p:sp>
        <p:nvSpPr>
          <p:cNvPr id="85" name="Body Level One…"/>
          <p:cNvSpPr txBox="1"/>
          <p:nvPr>
            <p:ph type="body" sz="half" idx="1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 marL="616723" indent="-228103">
              <a:defRPr sz="2700"/>
            </a:lvl2pPr>
            <a:lvl3pPr marL="1039558" indent="-262318">
              <a:defRPr sz="2700"/>
            </a:lvl3pPr>
            <a:lvl4pPr marL="1474469" indent="-308610">
              <a:defRPr sz="2700"/>
            </a:lvl4pPr>
            <a:lvl5pPr marL="1863089" indent="-308610">
              <a:defRPr sz="2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Text Placeholder 3"/>
          <p:cNvSpPr/>
          <p:nvPr>
            <p:ph type="body" sz="quarter" idx="13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300"/>
            </a:pPr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534352" y="535519"/>
            <a:ext cx="6703696" cy="1944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534352" y="2677584"/>
            <a:ext cx="6703696" cy="6381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7005171" y="9462137"/>
            <a:ext cx="232878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0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transition xmlns:p14="http://schemas.microsoft.com/office/powerpoint/2010/main" spd="med" advClick="1"/>
  <p:txStyles>
    <p:titleStyle>
      <a:lvl1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94310" marR="0" indent="-194310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12076" marR="0" indent="-223456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40130" marR="0" indent="-262890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46380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85242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24104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629661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01828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340690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4" Type="http://schemas.openxmlformats.org/officeDocument/2006/relationships/hyperlink" Target="http://www.freddiemac.com/blog/homeownership/20190104_homebuying_lifecycle.page" TargetMode="External"/><Relationship Id="rId5" Type="http://schemas.openxmlformats.org/officeDocument/2006/relationships/hyperlink" Target="https://www.nerdwallet.com/article/mortgages/starter-home-forever-home" TargetMode="External"/><Relationship Id="rId6" Type="http://schemas.openxmlformats.org/officeDocument/2006/relationships/hyperlink" Target="https://www.nar.realtor/research-and-statistics/research-reports/moving-with-kids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US-Front A.jpg" descr="US-Front 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US-Back A.jpg" descr="US-Back 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Text Placeholder 16"/>
          <p:cNvSpPr txBox="1"/>
          <p:nvPr>
            <p:ph type="body" sz="quarter" idx="1"/>
          </p:nvPr>
        </p:nvSpPr>
        <p:spPr>
          <a:xfrm>
            <a:off x="5731310" y="8558009"/>
            <a:ext cx="1594717" cy="99327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60000"/>
              </a:lnSpc>
              <a:spcBef>
                <a:spcPts val="0"/>
              </a:spcBef>
              <a:defRPr>
                <a:solidFill>
                  <a:srgbClr val="4A5159"/>
                </a:solidFill>
              </a:defRPr>
            </a:pPr>
            <a:r>
              <a:t>Name</a:t>
            </a:r>
          </a:p>
          <a:p>
            <a:pPr>
              <a:lnSpc>
                <a:spcPct val="160000"/>
              </a:lnSpc>
              <a:spcBef>
                <a:spcPts val="0"/>
              </a:spcBef>
              <a:defRPr>
                <a:solidFill>
                  <a:srgbClr val="4A5159"/>
                </a:solidFill>
              </a:defRPr>
            </a:pPr>
            <a:r>
              <a:t>Company</a:t>
            </a:r>
          </a:p>
          <a:p>
            <a:pPr>
              <a:lnSpc>
                <a:spcPct val="160000"/>
              </a:lnSpc>
              <a:spcBef>
                <a:spcPts val="0"/>
              </a:spcBef>
              <a:defRPr>
                <a:solidFill>
                  <a:srgbClr val="4A5159"/>
                </a:solidFill>
              </a:defRPr>
            </a:pPr>
            <a:r>
              <a:t>Phone</a:t>
            </a:r>
          </a:p>
          <a:p>
            <a:pPr>
              <a:lnSpc>
                <a:spcPct val="160000"/>
              </a:lnSpc>
              <a:spcBef>
                <a:spcPts val="0"/>
              </a:spcBef>
              <a:defRPr>
                <a:solidFill>
                  <a:srgbClr val="4A5159"/>
                </a:solidFill>
              </a:defRPr>
            </a:pPr>
            <a:r>
              <a:t>Email</a:t>
            </a:r>
          </a:p>
        </p:txBody>
      </p:sp>
      <p:pic>
        <p:nvPicPr>
          <p:cNvPr id="237" name="Picture Placeholder 6" descr="Picture Placeholder 6"/>
          <p:cNvPicPr>
            <a:picLocks noChangeAspect="1"/>
          </p:cNvPicPr>
          <p:nvPr/>
        </p:nvPicPr>
        <p:blipFill>
          <a:blip r:embed="rId3">
            <a:extLst/>
          </a:blip>
          <a:srcRect l="16360" t="14113" r="16359" b="18597"/>
          <a:stretch>
            <a:fillRect/>
          </a:stretch>
        </p:blipFill>
        <p:spPr>
          <a:xfrm>
            <a:off x="4463467" y="8482034"/>
            <a:ext cx="1145096" cy="1145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20595" fill="norm" stroke="1" extrusionOk="0">
                <a:moveTo>
                  <a:pt x="9839" y="0"/>
                </a:moveTo>
                <a:cubicBezTo>
                  <a:pt x="7320" y="0"/>
                  <a:pt x="4804" y="1008"/>
                  <a:pt x="2882" y="3019"/>
                </a:cubicBezTo>
                <a:cubicBezTo>
                  <a:pt x="-961" y="7041"/>
                  <a:pt x="-961" y="13556"/>
                  <a:pt x="2882" y="17578"/>
                </a:cubicBezTo>
                <a:cubicBezTo>
                  <a:pt x="6726" y="21600"/>
                  <a:pt x="12952" y="21600"/>
                  <a:pt x="16796" y="17578"/>
                </a:cubicBezTo>
                <a:cubicBezTo>
                  <a:pt x="20639" y="13556"/>
                  <a:pt x="20639" y="7041"/>
                  <a:pt x="16796" y="3019"/>
                </a:cubicBezTo>
                <a:cubicBezTo>
                  <a:pt x="14874" y="1008"/>
                  <a:pt x="12358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38" name="Rectangle">
            <a:hlinkClick r:id="rId4" invalidUrl="" action="" tgtFrame="" tooltip="" history="1" highlightClick="0" endSnd="0"/>
          </p:cNvPr>
          <p:cNvSpPr/>
          <p:nvPr/>
        </p:nvSpPr>
        <p:spPr>
          <a:xfrm>
            <a:off x="5132198" y="8104097"/>
            <a:ext cx="539320" cy="83142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39" name="Rectangle">
            <a:hlinkClick r:id="rId5" invalidUrl="" action="" tgtFrame="" tooltip="" history="1" highlightClick="0" endSnd="0"/>
          </p:cNvPr>
          <p:cNvSpPr/>
          <p:nvPr/>
        </p:nvSpPr>
        <p:spPr>
          <a:xfrm>
            <a:off x="5720358" y="8104097"/>
            <a:ext cx="513685" cy="83142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40" name="Rectangle">
            <a:hlinkClick r:id="rId6" invalidUrl="" action="" tgtFrame="" tooltip="" history="1" highlightClick="0" endSnd="0"/>
          </p:cNvPr>
          <p:cNvSpPr/>
          <p:nvPr/>
        </p:nvSpPr>
        <p:spPr>
          <a:xfrm>
            <a:off x="6257483" y="8104097"/>
            <a:ext cx="1207108" cy="83142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